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47"/>
  </p:notesMasterIdLst>
  <p:sldIdLst>
    <p:sldId id="273" r:id="rId5"/>
    <p:sldId id="274" r:id="rId6"/>
    <p:sldId id="264" r:id="rId7"/>
    <p:sldId id="261" r:id="rId8"/>
    <p:sldId id="275" r:id="rId9"/>
    <p:sldId id="278" r:id="rId10"/>
    <p:sldId id="276" r:id="rId11"/>
    <p:sldId id="280" r:id="rId12"/>
    <p:sldId id="279" r:id="rId13"/>
    <p:sldId id="281" r:id="rId14"/>
    <p:sldId id="282" r:id="rId15"/>
    <p:sldId id="283" r:id="rId16"/>
    <p:sldId id="285" r:id="rId17"/>
    <p:sldId id="265" r:id="rId18"/>
    <p:sldId id="286" r:id="rId19"/>
    <p:sldId id="287" r:id="rId20"/>
    <p:sldId id="311" r:id="rId21"/>
    <p:sldId id="312" r:id="rId22"/>
    <p:sldId id="306" r:id="rId23"/>
    <p:sldId id="289" r:id="rId24"/>
    <p:sldId id="313" r:id="rId25"/>
    <p:sldId id="292" r:id="rId26"/>
    <p:sldId id="293" r:id="rId27"/>
    <p:sldId id="294" r:id="rId28"/>
    <p:sldId id="295" r:id="rId29"/>
    <p:sldId id="266" r:id="rId30"/>
    <p:sldId id="296" r:id="rId31"/>
    <p:sldId id="297" r:id="rId32"/>
    <p:sldId id="315" r:id="rId33"/>
    <p:sldId id="307" r:id="rId34"/>
    <p:sldId id="298" r:id="rId35"/>
    <p:sldId id="310" r:id="rId36"/>
    <p:sldId id="317" r:id="rId37"/>
    <p:sldId id="320" r:id="rId38"/>
    <p:sldId id="322" r:id="rId39"/>
    <p:sldId id="324" r:id="rId40"/>
    <p:sldId id="303" r:id="rId41"/>
    <p:sldId id="305" r:id="rId42"/>
    <p:sldId id="326" r:id="rId43"/>
    <p:sldId id="269" r:id="rId44"/>
    <p:sldId id="284" r:id="rId45"/>
    <p:sldId id="32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E12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A7A22-BD5E-48E9-9E4B-43A47D93FE5D}" v="115" dt="2022-05-29T19:05:13.931"/>
    <p1510:client id="{096C4AE8-7EE3-43B4-BA8D-3C8E924CFD60}" v="14" dt="2022-05-30T07:45:03.283"/>
    <p1510:client id="{116D72FB-147A-4183-884E-80C0A15516BF}" v="16" dt="2022-05-29T12:45:52.650"/>
    <p1510:client id="{1AE4F714-DE52-4B1A-B3EB-CC3AAED9DF2C}" v="26" dt="2022-05-29T22:08:31.828"/>
    <p1510:client id="{347134D4-ADFA-4AF0-8AA9-5B9D81D474D8}" v="205" dt="2022-05-29T08:56:47.172"/>
    <p1510:client id="{34A6247E-F7FA-48AF-8CF2-3D7CC6D527B0}" v="17" dt="2022-05-30T06:57:08.506"/>
    <p1510:client id="{6B68B5D1-8987-4E7D-96B7-6996C378158F}" v="2" dt="2022-05-29T17:16:16.958"/>
    <p1510:client id="{AD7AEA48-4EC4-4629-A464-1897D1FE787D}" v="2" dt="2022-05-29T16:16:22.162"/>
    <p1510:client id="{D97F9B23-89F2-4B5D-95D8-40827E4FEEDA}" v="911" dt="2022-05-30T07:12:58.972"/>
    <p1510:client id="{E4495902-B4BC-4D58-A319-E07A5456363A}" v="1" dt="2022-05-29T16:55:08.939"/>
    <p1510:client id="{EA012307-F4E7-4F63-8D23-884E50D03F4E}" v="12" dt="2022-05-30T07:35:34.680"/>
    <p1510:client id="{EBC3ABD9-B175-46F7-A7A0-54AC0E2EC721}" v="761" dt="2022-05-30T05:56:30.989"/>
    <p1510:client id="{F9150DCC-4CD4-4A5B-AF34-20ACB679A6E2}" v="38" dt="2022-05-29T20:22:32.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hzad Behdani" userId="S::bbehd@usn.no::0a4a6652-c7b3-4ac5-b050-64372a122eff" providerId="AD" clId="Web-{E4495902-B4BC-4D58-A319-E07A5456363A}"/>
    <pc:docChg chg="modSld">
      <pc:chgData name="Behzad Behdani" userId="S::bbehd@usn.no::0a4a6652-c7b3-4ac5-b050-64372a122eff" providerId="AD" clId="Web-{E4495902-B4BC-4D58-A319-E07A5456363A}" dt="2022-05-29T16:55:08.939" v="0" actId="20577"/>
      <pc:docMkLst>
        <pc:docMk/>
      </pc:docMkLst>
      <pc:sldChg chg="modSp">
        <pc:chgData name="Behzad Behdani" userId="S::bbehd@usn.no::0a4a6652-c7b3-4ac5-b050-64372a122eff" providerId="AD" clId="Web-{E4495902-B4BC-4D58-A319-E07A5456363A}" dt="2022-05-29T16:55:08.939" v="0" actId="20577"/>
        <pc:sldMkLst>
          <pc:docMk/>
          <pc:sldMk cId="2359658657" sldId="284"/>
        </pc:sldMkLst>
        <pc:spChg chg="mod">
          <ac:chgData name="Behzad Behdani" userId="S::bbehd@usn.no::0a4a6652-c7b3-4ac5-b050-64372a122eff" providerId="AD" clId="Web-{E4495902-B4BC-4D58-A319-E07A5456363A}" dt="2022-05-29T16:55:08.939" v="0" actId="20577"/>
          <ac:spMkLst>
            <pc:docMk/>
            <pc:sldMk cId="2359658657" sldId="284"/>
            <ac:spMk id="3" creationId="{DA883C47-7524-499E-BBAE-4F9ADE00E462}"/>
          </ac:spMkLst>
        </pc:spChg>
      </pc:sldChg>
    </pc:docChg>
  </pc:docChgLst>
  <pc:docChgLst>
    <pc:chgData name="Aline Pereira Da Silva" userId="S::251059@usn.no::0d1bb2ec-e1ae-4371-87f9-a7b4da76932a" providerId="AD" clId="Web-{06CA7A22-BD5E-48E9-9E4B-43A47D93FE5D}"/>
    <pc:docChg chg="addSld delSld modSld">
      <pc:chgData name="Aline Pereira Da Silva" userId="S::251059@usn.no::0d1bb2ec-e1ae-4371-87f9-a7b4da76932a" providerId="AD" clId="Web-{06CA7A22-BD5E-48E9-9E4B-43A47D93FE5D}" dt="2022-05-29T19:05:13.931" v="110" actId="1076"/>
      <pc:docMkLst>
        <pc:docMk/>
      </pc:docMkLst>
      <pc:sldChg chg="modSp">
        <pc:chgData name="Aline Pereira Da Silva" userId="S::251059@usn.no::0d1bb2ec-e1ae-4371-87f9-a7b4da76932a" providerId="AD" clId="Web-{06CA7A22-BD5E-48E9-9E4B-43A47D93FE5D}" dt="2022-05-29T11:15:28.152" v="66" actId="14100"/>
        <pc:sldMkLst>
          <pc:docMk/>
          <pc:sldMk cId="2550618776" sldId="296"/>
        </pc:sldMkLst>
        <pc:spChg chg="mod">
          <ac:chgData name="Aline Pereira Da Silva" userId="S::251059@usn.no::0d1bb2ec-e1ae-4371-87f9-a7b4da76932a" providerId="AD" clId="Web-{06CA7A22-BD5E-48E9-9E4B-43A47D93FE5D}" dt="2022-05-29T11:15:28.152" v="66" actId="14100"/>
          <ac:spMkLst>
            <pc:docMk/>
            <pc:sldMk cId="2550618776" sldId="296"/>
            <ac:spMk id="3" creationId="{DA883C47-7524-499E-BBAE-4F9ADE00E462}"/>
          </ac:spMkLst>
        </pc:spChg>
      </pc:sldChg>
      <pc:sldChg chg="modSp">
        <pc:chgData name="Aline Pereira Da Silva" userId="S::251059@usn.no::0d1bb2ec-e1ae-4371-87f9-a7b4da76932a" providerId="AD" clId="Web-{06CA7A22-BD5E-48E9-9E4B-43A47D93FE5D}" dt="2022-05-29T10:50:05.528" v="8" actId="20577"/>
        <pc:sldMkLst>
          <pc:docMk/>
          <pc:sldMk cId="277693616" sldId="297"/>
        </pc:sldMkLst>
        <pc:spChg chg="mod">
          <ac:chgData name="Aline Pereira Da Silva" userId="S::251059@usn.no::0d1bb2ec-e1ae-4371-87f9-a7b4da76932a" providerId="AD" clId="Web-{06CA7A22-BD5E-48E9-9E4B-43A47D93FE5D}" dt="2022-05-29T10:50:05.528" v="8" actId="20577"/>
          <ac:spMkLst>
            <pc:docMk/>
            <pc:sldMk cId="277693616" sldId="297"/>
            <ac:spMk id="7" creationId="{95CA0B69-F784-16C6-8D90-A7FAF720B5A9}"/>
          </ac:spMkLst>
        </pc:spChg>
      </pc:sldChg>
      <pc:sldChg chg="del">
        <pc:chgData name="Aline Pereira Da Silva" userId="S::251059@usn.no::0d1bb2ec-e1ae-4371-87f9-a7b4da76932a" providerId="AD" clId="Web-{06CA7A22-BD5E-48E9-9E4B-43A47D93FE5D}" dt="2022-05-29T10:33:20.066" v="1"/>
        <pc:sldMkLst>
          <pc:docMk/>
          <pc:sldMk cId="672561069" sldId="300"/>
        </pc:sldMkLst>
      </pc:sldChg>
      <pc:sldChg chg="addSp delSp modSp">
        <pc:chgData name="Aline Pereira Da Silva" userId="S::251059@usn.no::0d1bb2ec-e1ae-4371-87f9-a7b4da76932a" providerId="AD" clId="Web-{06CA7A22-BD5E-48E9-9E4B-43A47D93FE5D}" dt="2022-05-29T11:32:53.586" v="83" actId="1076"/>
        <pc:sldMkLst>
          <pc:docMk/>
          <pc:sldMk cId="2653498491" sldId="303"/>
        </pc:sldMkLst>
        <pc:spChg chg="del">
          <ac:chgData name="Aline Pereira Da Silva" userId="S::251059@usn.no::0d1bb2ec-e1ae-4371-87f9-a7b4da76932a" providerId="AD" clId="Web-{06CA7A22-BD5E-48E9-9E4B-43A47D93FE5D}" dt="2022-05-29T10:32:31.394" v="0"/>
          <ac:spMkLst>
            <pc:docMk/>
            <pc:sldMk cId="2653498491" sldId="303"/>
            <ac:spMk id="5" creationId="{DA0646F7-2E0F-1FB2-2BF1-4B1BE15286F2}"/>
          </ac:spMkLst>
        </pc:spChg>
        <pc:picChg chg="add mod ord">
          <ac:chgData name="Aline Pereira Da Silva" userId="S::251059@usn.no::0d1bb2ec-e1ae-4371-87f9-a7b4da76932a" providerId="AD" clId="Web-{06CA7A22-BD5E-48E9-9E4B-43A47D93FE5D}" dt="2022-05-29T11:32:53.586" v="83" actId="1076"/>
          <ac:picMkLst>
            <pc:docMk/>
            <pc:sldMk cId="2653498491" sldId="303"/>
            <ac:picMk id="3" creationId="{8A90D9ED-E656-1C0E-3124-EA672F9FA34B}"/>
          </ac:picMkLst>
        </pc:picChg>
        <pc:picChg chg="add del mod">
          <ac:chgData name="Aline Pereira Da Silva" userId="S::251059@usn.no::0d1bb2ec-e1ae-4371-87f9-a7b4da76932a" providerId="AD" clId="Web-{06CA7A22-BD5E-48E9-9E4B-43A47D93FE5D}" dt="2022-05-29T11:18:35.063" v="74"/>
          <ac:picMkLst>
            <pc:docMk/>
            <pc:sldMk cId="2653498491" sldId="303"/>
            <ac:picMk id="5" creationId="{C7AFB5A2-15FF-85A7-D6A7-8C1F4E8B9C26}"/>
          </ac:picMkLst>
        </pc:picChg>
        <pc:picChg chg="add del mod">
          <ac:chgData name="Aline Pereira Da Silva" userId="S::251059@usn.no::0d1bb2ec-e1ae-4371-87f9-a7b4da76932a" providerId="AD" clId="Web-{06CA7A22-BD5E-48E9-9E4B-43A47D93FE5D}" dt="2022-05-29T11:32:40.883" v="79"/>
          <ac:picMkLst>
            <pc:docMk/>
            <pc:sldMk cId="2653498491" sldId="303"/>
            <ac:picMk id="6" creationId="{9CDCA70F-9D14-A087-72F0-1EAA48715A81}"/>
          </ac:picMkLst>
        </pc:picChg>
      </pc:sldChg>
      <pc:sldChg chg="addSp delSp new del">
        <pc:chgData name="Aline Pereira Da Silva" userId="S::251059@usn.no::0d1bb2ec-e1ae-4371-87f9-a7b4da76932a" providerId="AD" clId="Web-{06CA7A22-BD5E-48E9-9E4B-43A47D93FE5D}" dt="2022-05-29T11:33:05.399" v="88"/>
        <pc:sldMkLst>
          <pc:docMk/>
          <pc:sldMk cId="764869788" sldId="304"/>
        </pc:sldMkLst>
        <pc:picChg chg="add del">
          <ac:chgData name="Aline Pereira Da Silva" userId="S::251059@usn.no::0d1bb2ec-e1ae-4371-87f9-a7b4da76932a" providerId="AD" clId="Web-{06CA7A22-BD5E-48E9-9E4B-43A47D93FE5D}" dt="2022-05-29T11:33:00.508" v="86"/>
          <ac:picMkLst>
            <pc:docMk/>
            <pc:sldMk cId="764869788" sldId="304"/>
            <ac:picMk id="5" creationId="{DEF3371B-6E0B-8B9A-1FE2-CEA9B100D652}"/>
          </ac:picMkLst>
        </pc:picChg>
      </pc:sldChg>
      <pc:sldChg chg="addSp delSp modSp add replId">
        <pc:chgData name="Aline Pereira Da Silva" userId="S::251059@usn.no::0d1bb2ec-e1ae-4371-87f9-a7b4da76932a" providerId="AD" clId="Web-{06CA7A22-BD5E-48E9-9E4B-43A47D93FE5D}" dt="2022-05-29T11:34:24.604" v="101" actId="1076"/>
        <pc:sldMkLst>
          <pc:docMk/>
          <pc:sldMk cId="3540407761" sldId="305"/>
        </pc:sldMkLst>
        <pc:spChg chg="add del mod">
          <ac:chgData name="Aline Pereira Da Silva" userId="S::251059@usn.no::0d1bb2ec-e1ae-4371-87f9-a7b4da76932a" providerId="AD" clId="Web-{06CA7A22-BD5E-48E9-9E4B-43A47D93FE5D}" dt="2022-05-29T11:33:22.243" v="90"/>
          <ac:spMkLst>
            <pc:docMk/>
            <pc:sldMk cId="3540407761" sldId="305"/>
            <ac:spMk id="6" creationId="{D9C70921-448F-5CF7-B03F-564699898E0A}"/>
          </ac:spMkLst>
        </pc:spChg>
        <pc:picChg chg="del">
          <ac:chgData name="Aline Pereira Da Silva" userId="S::251059@usn.no::0d1bb2ec-e1ae-4371-87f9-a7b4da76932a" providerId="AD" clId="Web-{06CA7A22-BD5E-48E9-9E4B-43A47D93FE5D}" dt="2022-05-29T11:33:07.290" v="89"/>
          <ac:picMkLst>
            <pc:docMk/>
            <pc:sldMk cId="3540407761" sldId="305"/>
            <ac:picMk id="3" creationId="{8A90D9ED-E656-1C0E-3124-EA672F9FA34B}"/>
          </ac:picMkLst>
        </pc:picChg>
        <pc:picChg chg="add mod ord">
          <ac:chgData name="Aline Pereira Da Silva" userId="S::251059@usn.no::0d1bb2ec-e1ae-4371-87f9-a7b4da76932a" providerId="AD" clId="Web-{06CA7A22-BD5E-48E9-9E4B-43A47D93FE5D}" dt="2022-05-29T11:34:24.604" v="101" actId="1076"/>
          <ac:picMkLst>
            <pc:docMk/>
            <pc:sldMk cId="3540407761" sldId="305"/>
            <ac:picMk id="7" creationId="{3147F42F-3B27-27F4-248C-E523B0BF1A49}"/>
          </ac:picMkLst>
        </pc:picChg>
        <pc:picChg chg="add mod">
          <ac:chgData name="Aline Pereira Da Silva" userId="S::251059@usn.no::0d1bb2ec-e1ae-4371-87f9-a7b4da76932a" providerId="AD" clId="Web-{06CA7A22-BD5E-48E9-9E4B-43A47D93FE5D}" dt="2022-05-29T11:34:22.245" v="100" actId="14100"/>
          <ac:picMkLst>
            <pc:docMk/>
            <pc:sldMk cId="3540407761" sldId="305"/>
            <ac:picMk id="8" creationId="{C4CD56F5-59D6-F2CF-2126-2C33243BB3E5}"/>
          </ac:picMkLst>
        </pc:picChg>
      </pc:sldChg>
      <pc:sldChg chg="new del">
        <pc:chgData name="Aline Pereira Da Silva" userId="S::251059@usn.no::0d1bb2ec-e1ae-4371-87f9-a7b4da76932a" providerId="AD" clId="Web-{06CA7A22-BD5E-48E9-9E4B-43A47D93FE5D}" dt="2022-05-29T19:04:51.461" v="106"/>
        <pc:sldMkLst>
          <pc:docMk/>
          <pc:sldMk cId="964527522" sldId="308"/>
        </pc:sldMkLst>
      </pc:sldChg>
      <pc:sldChg chg="new del">
        <pc:chgData name="Aline Pereira Da Silva" userId="S::251059@usn.no::0d1bb2ec-e1ae-4371-87f9-a7b4da76932a" providerId="AD" clId="Web-{06CA7A22-BD5E-48E9-9E4B-43A47D93FE5D}" dt="2022-05-29T19:04:49.914" v="105"/>
        <pc:sldMkLst>
          <pc:docMk/>
          <pc:sldMk cId="3017306726" sldId="309"/>
        </pc:sldMkLst>
      </pc:sldChg>
      <pc:sldChg chg="addSp delSp modSp add replId">
        <pc:chgData name="Aline Pereira Da Silva" userId="S::251059@usn.no::0d1bb2ec-e1ae-4371-87f9-a7b4da76932a" providerId="AD" clId="Web-{06CA7A22-BD5E-48E9-9E4B-43A47D93FE5D}" dt="2022-05-29T19:05:13.931" v="110" actId="1076"/>
        <pc:sldMkLst>
          <pc:docMk/>
          <pc:sldMk cId="2750706911" sldId="310"/>
        </pc:sldMkLst>
        <pc:spChg chg="add del mod">
          <ac:chgData name="Aline Pereira Da Silva" userId="S::251059@usn.no::0d1bb2ec-e1ae-4371-87f9-a7b4da76932a" providerId="AD" clId="Web-{06CA7A22-BD5E-48E9-9E4B-43A47D93FE5D}" dt="2022-05-29T19:05:07.775" v="108"/>
          <ac:spMkLst>
            <pc:docMk/>
            <pc:sldMk cId="2750706911" sldId="310"/>
            <ac:spMk id="6" creationId="{51CDAAE6-ECCA-5719-526D-32FB03C4B0A2}"/>
          </ac:spMkLst>
        </pc:spChg>
        <pc:picChg chg="del">
          <ac:chgData name="Aline Pereira Da Silva" userId="S::251059@usn.no::0d1bb2ec-e1ae-4371-87f9-a7b4da76932a" providerId="AD" clId="Web-{06CA7A22-BD5E-48E9-9E4B-43A47D93FE5D}" dt="2022-05-29T19:04:55.462" v="107"/>
          <ac:picMkLst>
            <pc:docMk/>
            <pc:sldMk cId="2750706911" sldId="310"/>
            <ac:picMk id="5" creationId="{440EDD5B-507C-BD5A-00F9-D9992396B792}"/>
          </ac:picMkLst>
        </pc:picChg>
        <pc:picChg chg="add mod ord">
          <ac:chgData name="Aline Pereira Da Silva" userId="S::251059@usn.no::0d1bb2ec-e1ae-4371-87f9-a7b4da76932a" providerId="AD" clId="Web-{06CA7A22-BD5E-48E9-9E4B-43A47D93FE5D}" dt="2022-05-29T19:05:13.931" v="110" actId="1076"/>
          <ac:picMkLst>
            <pc:docMk/>
            <pc:sldMk cId="2750706911" sldId="310"/>
            <ac:picMk id="7" creationId="{75138DAA-0500-E947-2C58-BAD06E5F7FD4}"/>
          </ac:picMkLst>
        </pc:picChg>
      </pc:sldChg>
    </pc:docChg>
  </pc:docChgLst>
  <pc:docChgLst>
    <pc:chgData name="Aline Pereira Da Silva" userId="S::251059@usn.no::0d1bb2ec-e1ae-4371-87f9-a7b4da76932a" providerId="AD" clId="Web-{D97F9B23-89F2-4B5D-95D8-40827E4FEEDA}"/>
    <pc:docChg chg="addSld delSld modSld">
      <pc:chgData name="Aline Pereira Da Silva" userId="S::251059@usn.no::0d1bb2ec-e1ae-4371-87f9-a7b4da76932a" providerId="AD" clId="Web-{D97F9B23-89F2-4B5D-95D8-40827E4FEEDA}" dt="2022-05-30T07:12:58.972" v="540" actId="1076"/>
      <pc:docMkLst>
        <pc:docMk/>
      </pc:docMkLst>
      <pc:sldChg chg="modSp">
        <pc:chgData name="Aline Pereira Da Silva" userId="S::251059@usn.no::0d1bb2ec-e1ae-4371-87f9-a7b4da76932a" providerId="AD" clId="Web-{D97F9B23-89F2-4B5D-95D8-40827E4FEEDA}" dt="2022-05-30T06:57:07.229" v="218" actId="20577"/>
        <pc:sldMkLst>
          <pc:docMk/>
          <pc:sldMk cId="2550618776" sldId="296"/>
        </pc:sldMkLst>
        <pc:spChg chg="mod">
          <ac:chgData name="Aline Pereira Da Silva" userId="S::251059@usn.no::0d1bb2ec-e1ae-4371-87f9-a7b4da76932a" providerId="AD" clId="Web-{D97F9B23-89F2-4B5D-95D8-40827E4FEEDA}" dt="2022-05-30T06:57:07.229" v="218" actId="20577"/>
          <ac:spMkLst>
            <pc:docMk/>
            <pc:sldMk cId="2550618776" sldId="296"/>
            <ac:spMk id="3" creationId="{DA883C47-7524-499E-BBAE-4F9ADE00E462}"/>
          </ac:spMkLst>
        </pc:spChg>
      </pc:sldChg>
      <pc:sldChg chg="modSp">
        <pc:chgData name="Aline Pereira Da Silva" userId="S::251059@usn.no::0d1bb2ec-e1ae-4371-87f9-a7b4da76932a" providerId="AD" clId="Web-{D97F9B23-89F2-4B5D-95D8-40827E4FEEDA}" dt="2022-05-30T06:50:43.753" v="72" actId="14100"/>
        <pc:sldMkLst>
          <pc:docMk/>
          <pc:sldMk cId="399696117" sldId="298"/>
        </pc:sldMkLst>
        <pc:spChg chg="mod">
          <ac:chgData name="Aline Pereira Da Silva" userId="S::251059@usn.no::0d1bb2ec-e1ae-4371-87f9-a7b4da76932a" providerId="AD" clId="Web-{D97F9B23-89F2-4B5D-95D8-40827E4FEEDA}" dt="2022-05-30T06:50:43.753" v="72" actId="14100"/>
          <ac:spMkLst>
            <pc:docMk/>
            <pc:sldMk cId="399696117" sldId="298"/>
            <ac:spMk id="3" creationId="{3BCF1AF6-B979-CDE5-580A-0EA79F2F9674}"/>
          </ac:spMkLst>
        </pc:spChg>
      </pc:sldChg>
      <pc:sldChg chg="modSp">
        <pc:chgData name="Aline Pereira Da Silva" userId="S::251059@usn.no::0d1bb2ec-e1ae-4371-87f9-a7b4da76932a" providerId="AD" clId="Web-{D97F9B23-89F2-4B5D-95D8-40827E4FEEDA}" dt="2022-05-30T06:51:06.598" v="74" actId="1076"/>
        <pc:sldMkLst>
          <pc:docMk/>
          <pc:sldMk cId="2750706911" sldId="310"/>
        </pc:sldMkLst>
        <pc:picChg chg="mod">
          <ac:chgData name="Aline Pereira Da Silva" userId="S::251059@usn.no::0d1bb2ec-e1ae-4371-87f9-a7b4da76932a" providerId="AD" clId="Web-{D97F9B23-89F2-4B5D-95D8-40827E4FEEDA}" dt="2022-05-30T06:51:06.598" v="74" actId="1076"/>
          <ac:picMkLst>
            <pc:docMk/>
            <pc:sldMk cId="2750706911" sldId="310"/>
            <ac:picMk id="7" creationId="{75138DAA-0500-E947-2C58-BAD06E5F7FD4}"/>
          </ac:picMkLst>
        </pc:picChg>
      </pc:sldChg>
      <pc:sldChg chg="new del">
        <pc:chgData name="Aline Pereira Da Silva" userId="S::251059@usn.no::0d1bb2ec-e1ae-4371-87f9-a7b4da76932a" providerId="AD" clId="Web-{D97F9B23-89F2-4B5D-95D8-40827E4FEEDA}" dt="2022-05-30T07:07:08.654" v="224"/>
        <pc:sldMkLst>
          <pc:docMk/>
          <pc:sldMk cId="1964507418" sldId="325"/>
        </pc:sldMkLst>
      </pc:sldChg>
      <pc:sldChg chg="addSp delSp modSp add replId">
        <pc:chgData name="Aline Pereira Da Silva" userId="S::251059@usn.no::0d1bb2ec-e1ae-4371-87f9-a7b4da76932a" providerId="AD" clId="Web-{D97F9B23-89F2-4B5D-95D8-40827E4FEEDA}" dt="2022-05-30T07:12:58.972" v="540" actId="1076"/>
        <pc:sldMkLst>
          <pc:docMk/>
          <pc:sldMk cId="3098830825" sldId="326"/>
        </pc:sldMkLst>
        <pc:spChg chg="add del mod">
          <ac:chgData name="Aline Pereira Da Silva" userId="S::251059@usn.no::0d1bb2ec-e1ae-4371-87f9-a7b4da76932a" providerId="AD" clId="Web-{D97F9B23-89F2-4B5D-95D8-40827E4FEEDA}" dt="2022-05-30T07:07:06.951" v="223"/>
          <ac:spMkLst>
            <pc:docMk/>
            <pc:sldMk cId="3098830825" sldId="326"/>
            <ac:spMk id="5" creationId="{58402329-1997-10F4-487E-C9FF5DFD662C}"/>
          </ac:spMkLst>
        </pc:spChg>
        <pc:spChg chg="add mod">
          <ac:chgData name="Aline Pereira Da Silva" userId="S::251059@usn.no::0d1bb2ec-e1ae-4371-87f9-a7b4da76932a" providerId="AD" clId="Web-{D97F9B23-89F2-4B5D-95D8-40827E4FEEDA}" dt="2022-05-30T07:12:58.972" v="540" actId="1076"/>
          <ac:spMkLst>
            <pc:docMk/>
            <pc:sldMk cId="3098830825" sldId="326"/>
            <ac:spMk id="9" creationId="{9045855F-D7ED-A967-2D44-854872D76C56}"/>
          </ac:spMkLst>
        </pc:spChg>
        <pc:picChg chg="add mod ord">
          <ac:chgData name="Aline Pereira Da Silva" userId="S::251059@usn.no::0d1bb2ec-e1ae-4371-87f9-a7b4da76932a" providerId="AD" clId="Web-{D97F9B23-89F2-4B5D-95D8-40827E4FEEDA}" dt="2022-05-30T07:07:15.639" v="226" actId="1076"/>
          <ac:picMkLst>
            <pc:docMk/>
            <pc:sldMk cId="3098830825" sldId="326"/>
            <ac:picMk id="6" creationId="{25CA5E0A-002A-21ED-DC96-E4F064A92364}"/>
          </ac:picMkLst>
        </pc:picChg>
        <pc:picChg chg="del">
          <ac:chgData name="Aline Pereira Da Silva" userId="S::251059@usn.no::0d1bb2ec-e1ae-4371-87f9-a7b4da76932a" providerId="AD" clId="Web-{D97F9B23-89F2-4B5D-95D8-40827E4FEEDA}" dt="2022-05-30T06:58:13.904" v="221"/>
          <ac:picMkLst>
            <pc:docMk/>
            <pc:sldMk cId="3098830825" sldId="326"/>
            <ac:picMk id="7" creationId="{3147F42F-3B27-27F4-248C-E523B0BF1A49}"/>
          </ac:picMkLst>
        </pc:picChg>
        <pc:picChg chg="del">
          <ac:chgData name="Aline Pereira Da Silva" userId="S::251059@usn.no::0d1bb2ec-e1ae-4371-87f9-a7b4da76932a" providerId="AD" clId="Web-{D97F9B23-89F2-4B5D-95D8-40827E4FEEDA}" dt="2022-05-30T06:58:15.123" v="222"/>
          <ac:picMkLst>
            <pc:docMk/>
            <pc:sldMk cId="3098830825" sldId="326"/>
            <ac:picMk id="8" creationId="{C4CD56F5-59D6-F2CF-2126-2C33243BB3E5}"/>
          </ac:picMkLst>
        </pc:picChg>
      </pc:sldChg>
    </pc:docChg>
  </pc:docChgLst>
  <pc:docChgLst>
    <pc:chgData name="Behzad Behdani" userId="S::bbehd@usn.no::0a4a6652-c7b3-4ac5-b050-64372a122eff" providerId="AD" clId="Web-{F9150DCC-4CD4-4A5B-AF34-20ACB679A6E2}"/>
    <pc:docChg chg="modSld">
      <pc:chgData name="Behzad Behdani" userId="S::bbehd@usn.no::0a4a6652-c7b3-4ac5-b050-64372a122eff" providerId="AD" clId="Web-{F9150DCC-4CD4-4A5B-AF34-20ACB679A6E2}" dt="2022-05-29T20:22:28.019" v="35"/>
      <pc:docMkLst>
        <pc:docMk/>
      </pc:docMkLst>
      <pc:sldChg chg="modSp">
        <pc:chgData name="Behzad Behdani" userId="S::bbehd@usn.no::0a4a6652-c7b3-4ac5-b050-64372a122eff" providerId="AD" clId="Web-{F9150DCC-4CD4-4A5B-AF34-20ACB679A6E2}" dt="2022-05-29T20:22:28.019" v="35"/>
        <pc:sldMkLst>
          <pc:docMk/>
          <pc:sldMk cId="2562595450" sldId="278"/>
        </pc:sldMkLst>
        <pc:graphicFrameChg chg="mod modGraphic">
          <ac:chgData name="Behzad Behdani" userId="S::bbehd@usn.no::0a4a6652-c7b3-4ac5-b050-64372a122eff" providerId="AD" clId="Web-{F9150DCC-4CD4-4A5B-AF34-20ACB679A6E2}" dt="2022-05-29T20:22:28.019" v="35"/>
          <ac:graphicFrameMkLst>
            <pc:docMk/>
            <pc:sldMk cId="2562595450" sldId="278"/>
            <ac:graphicFrameMk id="6" creationId="{7C7F60FE-3FF8-4D6B-AA48-51393090C519}"/>
          </ac:graphicFrameMkLst>
        </pc:graphicFrameChg>
      </pc:sldChg>
    </pc:docChg>
  </pc:docChgLst>
  <pc:docChgLst>
    <pc:chgData name="Aline Pereira Da Silva" userId="S::251059@usn.no::0d1bb2ec-e1ae-4371-87f9-a7b4da76932a" providerId="AD" clId="Web-{EBC3ABD9-B175-46F7-A7A0-54AC0E2EC721}"/>
    <pc:docChg chg="addSld delSld modSld">
      <pc:chgData name="Aline Pereira Da Silva" userId="S::251059@usn.no::0d1bb2ec-e1ae-4371-87f9-a7b4da76932a" providerId="AD" clId="Web-{EBC3ABD9-B175-46F7-A7A0-54AC0E2EC721}" dt="2022-05-30T05:56:30.989" v="515" actId="1076"/>
      <pc:docMkLst>
        <pc:docMk/>
      </pc:docMkLst>
      <pc:sldChg chg="modSp">
        <pc:chgData name="Aline Pereira Da Silva" userId="S::251059@usn.no::0d1bb2ec-e1ae-4371-87f9-a7b4da76932a" providerId="AD" clId="Web-{EBC3ABD9-B175-46F7-A7A0-54AC0E2EC721}" dt="2022-05-29T20:35:30.189" v="2" actId="20577"/>
        <pc:sldMkLst>
          <pc:docMk/>
          <pc:sldMk cId="2550618776" sldId="296"/>
        </pc:sldMkLst>
        <pc:spChg chg="mod">
          <ac:chgData name="Aline Pereira Da Silva" userId="S::251059@usn.no::0d1bb2ec-e1ae-4371-87f9-a7b4da76932a" providerId="AD" clId="Web-{EBC3ABD9-B175-46F7-A7A0-54AC0E2EC721}" dt="2022-05-29T20:35:30.189" v="2" actId="20577"/>
          <ac:spMkLst>
            <pc:docMk/>
            <pc:sldMk cId="2550618776" sldId="296"/>
            <ac:spMk id="3" creationId="{DA883C47-7524-499E-BBAE-4F9ADE00E462}"/>
          </ac:spMkLst>
        </pc:spChg>
      </pc:sldChg>
      <pc:sldChg chg="modSp">
        <pc:chgData name="Aline Pereira Da Silva" userId="S::251059@usn.no::0d1bb2ec-e1ae-4371-87f9-a7b4da76932a" providerId="AD" clId="Web-{EBC3ABD9-B175-46F7-A7A0-54AC0E2EC721}" dt="2022-05-30T05:11:03.079" v="194" actId="20577"/>
        <pc:sldMkLst>
          <pc:docMk/>
          <pc:sldMk cId="277693616" sldId="297"/>
        </pc:sldMkLst>
        <pc:spChg chg="mod">
          <ac:chgData name="Aline Pereira Da Silva" userId="S::251059@usn.no::0d1bb2ec-e1ae-4371-87f9-a7b4da76932a" providerId="AD" clId="Web-{EBC3ABD9-B175-46F7-A7A0-54AC0E2EC721}" dt="2022-05-30T05:11:03.079" v="194" actId="20577"/>
          <ac:spMkLst>
            <pc:docMk/>
            <pc:sldMk cId="277693616" sldId="297"/>
            <ac:spMk id="7" creationId="{95CA0B69-F784-16C6-8D90-A7FAF720B5A9}"/>
          </ac:spMkLst>
        </pc:spChg>
      </pc:sldChg>
      <pc:sldChg chg="addSp modSp">
        <pc:chgData name="Aline Pereira Da Silva" userId="S::251059@usn.no::0d1bb2ec-e1ae-4371-87f9-a7b4da76932a" providerId="AD" clId="Web-{EBC3ABD9-B175-46F7-A7A0-54AC0E2EC721}" dt="2022-05-30T05:29:15.377" v="379" actId="20577"/>
        <pc:sldMkLst>
          <pc:docMk/>
          <pc:sldMk cId="399696117" sldId="298"/>
        </pc:sldMkLst>
        <pc:spChg chg="add mod">
          <ac:chgData name="Aline Pereira Da Silva" userId="S::251059@usn.no::0d1bb2ec-e1ae-4371-87f9-a7b4da76932a" providerId="AD" clId="Web-{EBC3ABD9-B175-46F7-A7A0-54AC0E2EC721}" dt="2022-05-30T05:29:15.377" v="379" actId="20577"/>
          <ac:spMkLst>
            <pc:docMk/>
            <pc:sldMk cId="399696117" sldId="298"/>
            <ac:spMk id="3" creationId="{3BCF1AF6-B979-CDE5-580A-0EA79F2F9674}"/>
          </ac:spMkLst>
        </pc:spChg>
        <pc:picChg chg="mod">
          <ac:chgData name="Aline Pereira Da Silva" userId="S::251059@usn.no::0d1bb2ec-e1ae-4371-87f9-a7b4da76932a" providerId="AD" clId="Web-{EBC3ABD9-B175-46F7-A7A0-54AC0E2EC721}" dt="2022-05-30T05:27:23.558" v="355" actId="1076"/>
          <ac:picMkLst>
            <pc:docMk/>
            <pc:sldMk cId="399696117" sldId="298"/>
            <ac:picMk id="5" creationId="{440EDD5B-507C-BD5A-00F9-D9992396B792}"/>
          </ac:picMkLst>
        </pc:picChg>
      </pc:sldChg>
      <pc:sldChg chg="addSp delSp modSp">
        <pc:chgData name="Aline Pereira Da Silva" userId="S::251059@usn.no::0d1bb2ec-e1ae-4371-87f9-a7b4da76932a" providerId="AD" clId="Web-{EBC3ABD9-B175-46F7-A7A0-54AC0E2EC721}" dt="2022-05-29T22:31:48.687" v="68"/>
        <pc:sldMkLst>
          <pc:docMk/>
          <pc:sldMk cId="2750706911" sldId="310"/>
        </pc:sldMkLst>
        <pc:picChg chg="add del mod">
          <ac:chgData name="Aline Pereira Da Silva" userId="S::251059@usn.no::0d1bb2ec-e1ae-4371-87f9-a7b4da76932a" providerId="AD" clId="Web-{EBC3ABD9-B175-46F7-A7A0-54AC0E2EC721}" dt="2022-05-29T22:31:48.687" v="68"/>
          <ac:picMkLst>
            <pc:docMk/>
            <pc:sldMk cId="2750706911" sldId="310"/>
            <ac:picMk id="3" creationId="{8BF5116E-1A80-531F-84B7-0E3EDBD10C7E}"/>
          </ac:picMkLst>
        </pc:picChg>
      </pc:sldChg>
      <pc:sldChg chg="new del">
        <pc:chgData name="Aline Pereira Da Silva" userId="S::251059@usn.no::0d1bb2ec-e1ae-4371-87f9-a7b4da76932a" providerId="AD" clId="Web-{EBC3ABD9-B175-46F7-A7A0-54AC0E2EC721}" dt="2022-05-29T22:12:52.547" v="6"/>
        <pc:sldMkLst>
          <pc:docMk/>
          <pc:sldMk cId="3242368909" sldId="314"/>
        </pc:sldMkLst>
      </pc:sldChg>
      <pc:sldChg chg="addSp delSp modSp add replId">
        <pc:chgData name="Aline Pereira Da Silva" userId="S::251059@usn.no::0d1bb2ec-e1ae-4371-87f9-a7b4da76932a" providerId="AD" clId="Web-{EBC3ABD9-B175-46F7-A7A0-54AC0E2EC721}" dt="2022-05-30T05:56:30.989" v="515" actId="1076"/>
        <pc:sldMkLst>
          <pc:docMk/>
          <pc:sldMk cId="2442965362" sldId="315"/>
        </pc:sldMkLst>
        <pc:spChg chg="add del mod">
          <ac:chgData name="Aline Pereira Da Silva" userId="S::251059@usn.no::0d1bb2ec-e1ae-4371-87f9-a7b4da76932a" providerId="AD" clId="Web-{EBC3ABD9-B175-46F7-A7A0-54AC0E2EC721}" dt="2022-05-29T22:13:03.876" v="8"/>
          <ac:spMkLst>
            <pc:docMk/>
            <pc:sldMk cId="2442965362" sldId="315"/>
            <ac:spMk id="5" creationId="{F6727801-96B4-0A58-4B26-3664725FF186}"/>
          </ac:spMkLst>
        </pc:spChg>
        <pc:spChg chg="del">
          <ac:chgData name="Aline Pereira Da Silva" userId="S::251059@usn.no::0d1bb2ec-e1ae-4371-87f9-a7b4da76932a" providerId="AD" clId="Web-{EBC3ABD9-B175-46F7-A7A0-54AC0E2EC721}" dt="2022-05-29T22:12:55.735" v="7"/>
          <ac:spMkLst>
            <pc:docMk/>
            <pc:sldMk cId="2442965362" sldId="315"/>
            <ac:spMk id="7" creationId="{95CA0B69-F784-16C6-8D90-A7FAF720B5A9}"/>
          </ac:spMkLst>
        </pc:spChg>
        <pc:spChg chg="add mod">
          <ac:chgData name="Aline Pereira Da Silva" userId="S::251059@usn.no::0d1bb2ec-e1ae-4371-87f9-a7b4da76932a" providerId="AD" clId="Web-{EBC3ABD9-B175-46F7-A7A0-54AC0E2EC721}" dt="2022-05-29T22:19:30.150" v="54" actId="1076"/>
          <ac:spMkLst>
            <pc:docMk/>
            <pc:sldMk cId="2442965362" sldId="315"/>
            <ac:spMk id="8" creationId="{81B8DC3E-43B3-274C-9805-592DCCB1ACD0}"/>
          </ac:spMkLst>
        </pc:spChg>
        <pc:spChg chg="add mod">
          <ac:chgData name="Aline Pereira Da Silva" userId="S::251059@usn.no::0d1bb2ec-e1ae-4371-87f9-a7b4da76932a" providerId="AD" clId="Web-{EBC3ABD9-B175-46F7-A7A0-54AC0E2EC721}" dt="2022-05-29T22:19:34.916" v="55" actId="1076"/>
          <ac:spMkLst>
            <pc:docMk/>
            <pc:sldMk cId="2442965362" sldId="315"/>
            <ac:spMk id="10" creationId="{76E0D2FE-0A54-ABC3-C8EA-807E4B8BFC8D}"/>
          </ac:spMkLst>
        </pc:spChg>
        <pc:spChg chg="add mod">
          <ac:chgData name="Aline Pereira Da Silva" userId="S::251059@usn.no::0d1bb2ec-e1ae-4371-87f9-a7b4da76932a" providerId="AD" clId="Web-{EBC3ABD9-B175-46F7-A7A0-54AC0E2EC721}" dt="2022-05-29T22:20:28.683" v="62" actId="1076"/>
          <ac:spMkLst>
            <pc:docMk/>
            <pc:sldMk cId="2442965362" sldId="315"/>
            <ac:spMk id="12" creationId="{3359298D-7E92-F444-66CA-663DB9ADA9A3}"/>
          </ac:spMkLst>
        </pc:spChg>
        <pc:picChg chg="add mod ord">
          <ac:chgData name="Aline Pereira Da Silva" userId="S::251059@usn.no::0d1bb2ec-e1ae-4371-87f9-a7b4da76932a" providerId="AD" clId="Web-{EBC3ABD9-B175-46F7-A7A0-54AC0E2EC721}" dt="2022-05-30T05:56:24.723" v="513" actId="1076"/>
          <ac:picMkLst>
            <pc:docMk/>
            <pc:sldMk cId="2442965362" sldId="315"/>
            <ac:picMk id="6" creationId="{14854A8D-184F-446B-A1C2-CF4D84F195C0}"/>
          </ac:picMkLst>
        </pc:picChg>
        <pc:picChg chg="add mod">
          <ac:chgData name="Aline Pereira Da Silva" userId="S::251059@usn.no::0d1bb2ec-e1ae-4371-87f9-a7b4da76932a" providerId="AD" clId="Web-{EBC3ABD9-B175-46F7-A7A0-54AC0E2EC721}" dt="2022-05-30T05:56:27.067" v="514" actId="1076"/>
          <ac:picMkLst>
            <pc:docMk/>
            <pc:sldMk cId="2442965362" sldId="315"/>
            <ac:picMk id="9" creationId="{54969DFA-1458-D48E-9916-C6D2021B1328}"/>
          </ac:picMkLst>
        </pc:picChg>
        <pc:picChg chg="add mod">
          <ac:chgData name="Aline Pereira Da Silva" userId="S::251059@usn.no::0d1bb2ec-e1ae-4371-87f9-a7b4da76932a" providerId="AD" clId="Web-{EBC3ABD9-B175-46F7-A7A0-54AC0E2EC721}" dt="2022-05-30T05:56:30.989" v="515" actId="1076"/>
          <ac:picMkLst>
            <pc:docMk/>
            <pc:sldMk cId="2442965362" sldId="315"/>
            <ac:picMk id="11" creationId="{891C1B82-FAFF-CD98-7593-B2844AEC8B1A}"/>
          </ac:picMkLst>
        </pc:picChg>
      </pc:sldChg>
      <pc:sldChg chg="new del">
        <pc:chgData name="Aline Pereira Da Silva" userId="S::251059@usn.no::0d1bb2ec-e1ae-4371-87f9-a7b4da76932a" providerId="AD" clId="Web-{EBC3ABD9-B175-46F7-A7A0-54AC0E2EC721}" dt="2022-05-29T22:31:44.047" v="66"/>
        <pc:sldMkLst>
          <pc:docMk/>
          <pc:sldMk cId="1070607466" sldId="316"/>
        </pc:sldMkLst>
      </pc:sldChg>
      <pc:sldChg chg="addSp delSp modSp add replId">
        <pc:chgData name="Aline Pereira Da Silva" userId="S::251059@usn.no::0d1bb2ec-e1ae-4371-87f9-a7b4da76932a" providerId="AD" clId="Web-{EBC3ABD9-B175-46F7-A7A0-54AC0E2EC721}" dt="2022-05-29T22:32:29.673" v="78" actId="1076"/>
        <pc:sldMkLst>
          <pc:docMk/>
          <pc:sldMk cId="1651783529" sldId="317"/>
        </pc:sldMkLst>
        <pc:spChg chg="add del mod">
          <ac:chgData name="Aline Pereira Da Silva" userId="S::251059@usn.no::0d1bb2ec-e1ae-4371-87f9-a7b4da76932a" providerId="AD" clId="Web-{EBC3ABD9-B175-46F7-A7A0-54AC0E2EC721}" dt="2022-05-29T22:31:51.875" v="69"/>
          <ac:spMkLst>
            <pc:docMk/>
            <pc:sldMk cId="1651783529" sldId="317"/>
            <ac:spMk id="6" creationId="{23B88980-2537-19BF-C135-6AC62F0AC6AD}"/>
          </ac:spMkLst>
        </pc:spChg>
        <pc:spChg chg="add del mod">
          <ac:chgData name="Aline Pereira Da Silva" userId="S::251059@usn.no::0d1bb2ec-e1ae-4371-87f9-a7b4da76932a" providerId="AD" clId="Web-{EBC3ABD9-B175-46F7-A7A0-54AC0E2EC721}" dt="2022-05-29T22:32:23.313" v="75"/>
          <ac:spMkLst>
            <pc:docMk/>
            <pc:sldMk cId="1651783529" sldId="317"/>
            <ac:spMk id="9" creationId="{2E29B452-30FB-6C57-8443-C4BFFEA9DDE4}"/>
          </ac:spMkLst>
        </pc:spChg>
        <pc:picChg chg="del">
          <ac:chgData name="Aline Pereira Da Silva" userId="S::251059@usn.no::0d1bb2ec-e1ae-4371-87f9-a7b4da76932a" providerId="AD" clId="Web-{EBC3ABD9-B175-46F7-A7A0-54AC0E2EC721}" dt="2022-05-29T22:31:45.969" v="67"/>
          <ac:picMkLst>
            <pc:docMk/>
            <pc:sldMk cId="1651783529" sldId="317"/>
            <ac:picMk id="5" creationId="{440EDD5B-507C-BD5A-00F9-D9992396B792}"/>
          </ac:picMkLst>
        </pc:picChg>
        <pc:picChg chg="add del mod ord">
          <ac:chgData name="Aline Pereira Da Silva" userId="S::251059@usn.no::0d1bb2ec-e1ae-4371-87f9-a7b4da76932a" providerId="AD" clId="Web-{EBC3ABD9-B175-46F7-A7A0-54AC0E2EC721}" dt="2022-05-29T22:32:03.531" v="74"/>
          <ac:picMkLst>
            <pc:docMk/>
            <pc:sldMk cId="1651783529" sldId="317"/>
            <ac:picMk id="7" creationId="{DD757F8B-B886-D8EB-5FCB-987A55E882C1}"/>
          </ac:picMkLst>
        </pc:picChg>
        <pc:picChg chg="add mod ord">
          <ac:chgData name="Aline Pereira Da Silva" userId="S::251059@usn.no::0d1bb2ec-e1ae-4371-87f9-a7b4da76932a" providerId="AD" clId="Web-{EBC3ABD9-B175-46F7-A7A0-54AC0E2EC721}" dt="2022-05-29T22:32:29.673" v="78" actId="1076"/>
          <ac:picMkLst>
            <pc:docMk/>
            <pc:sldMk cId="1651783529" sldId="317"/>
            <ac:picMk id="10" creationId="{B22AAB41-1E89-55E2-05D6-9F4BAF7B0933}"/>
          </ac:picMkLst>
        </pc:picChg>
      </pc:sldChg>
      <pc:sldChg chg="modSp new mod modShow">
        <pc:chgData name="Aline Pereira Da Silva" userId="S::251059@usn.no::0d1bb2ec-e1ae-4371-87f9-a7b4da76932a" providerId="AD" clId="Web-{EBC3ABD9-B175-46F7-A7A0-54AC0E2EC721}" dt="2022-05-29T22:56:52.165" v="153" actId="20577"/>
        <pc:sldMkLst>
          <pc:docMk/>
          <pc:sldMk cId="58574368" sldId="318"/>
        </pc:sldMkLst>
        <pc:spChg chg="mod">
          <ac:chgData name="Aline Pereira Da Silva" userId="S::251059@usn.no::0d1bb2ec-e1ae-4371-87f9-a7b4da76932a" providerId="AD" clId="Web-{EBC3ABD9-B175-46F7-A7A0-54AC0E2EC721}" dt="2022-05-29T22:56:52.165" v="153" actId="20577"/>
          <ac:spMkLst>
            <pc:docMk/>
            <pc:sldMk cId="58574368" sldId="318"/>
            <ac:spMk id="3" creationId="{42ABAD9F-A3B1-A336-25F9-A25B2687E5BF}"/>
          </ac:spMkLst>
        </pc:spChg>
      </pc:sldChg>
      <pc:sldChg chg="new del">
        <pc:chgData name="Aline Pereira Da Silva" userId="S::251059@usn.no::0d1bb2ec-e1ae-4371-87f9-a7b4da76932a" providerId="AD" clId="Web-{EBC3ABD9-B175-46F7-A7A0-54AC0E2EC721}" dt="2022-05-30T05:32:59.874" v="382"/>
        <pc:sldMkLst>
          <pc:docMk/>
          <pc:sldMk cId="22723020" sldId="319"/>
        </pc:sldMkLst>
      </pc:sldChg>
      <pc:sldChg chg="addSp delSp modSp add replId">
        <pc:chgData name="Aline Pereira Da Silva" userId="S::251059@usn.no::0d1bb2ec-e1ae-4371-87f9-a7b4da76932a" providerId="AD" clId="Web-{EBC3ABD9-B175-46F7-A7A0-54AC0E2EC721}" dt="2022-05-30T05:36:00.916" v="450" actId="20577"/>
        <pc:sldMkLst>
          <pc:docMk/>
          <pc:sldMk cId="1881534705" sldId="320"/>
        </pc:sldMkLst>
        <pc:spChg chg="add del mod">
          <ac:chgData name="Aline Pereira Da Silva" userId="S::251059@usn.no::0d1bb2ec-e1ae-4371-87f9-a7b4da76932a" providerId="AD" clId="Web-{EBC3ABD9-B175-46F7-A7A0-54AC0E2EC721}" dt="2022-05-30T05:33:43.486" v="384"/>
          <ac:spMkLst>
            <pc:docMk/>
            <pc:sldMk cId="1881534705" sldId="320"/>
            <ac:spMk id="5" creationId="{D14E4EA7-D8B1-E521-9BC1-31F1105E3AD2}"/>
          </ac:spMkLst>
        </pc:spChg>
        <pc:spChg chg="add mod">
          <ac:chgData name="Aline Pereira Da Silva" userId="S::251059@usn.no::0d1bb2ec-e1ae-4371-87f9-a7b4da76932a" providerId="AD" clId="Web-{EBC3ABD9-B175-46F7-A7A0-54AC0E2EC721}" dt="2022-05-30T05:36:00.916" v="450" actId="20577"/>
          <ac:spMkLst>
            <pc:docMk/>
            <pc:sldMk cId="1881534705" sldId="320"/>
            <ac:spMk id="7" creationId="{755EE19A-62E1-6C10-CB1F-16EAC2D08D73}"/>
          </ac:spMkLst>
        </pc:spChg>
        <pc:spChg chg="add del mod">
          <ac:chgData name="Aline Pereira Da Silva" userId="S::251059@usn.no::0d1bb2ec-e1ae-4371-87f9-a7b4da76932a" providerId="AD" clId="Web-{EBC3ABD9-B175-46F7-A7A0-54AC0E2EC721}" dt="2022-05-30T05:35:56.838" v="449"/>
          <ac:spMkLst>
            <pc:docMk/>
            <pc:sldMk cId="1881534705" sldId="320"/>
            <ac:spMk id="8" creationId="{F015DEA8-724E-C9F0-94FA-87F36B2564E3}"/>
          </ac:spMkLst>
        </pc:spChg>
        <pc:picChg chg="add mod ord">
          <ac:chgData name="Aline Pereira Da Silva" userId="S::251059@usn.no::0d1bb2ec-e1ae-4371-87f9-a7b4da76932a" providerId="AD" clId="Web-{EBC3ABD9-B175-46F7-A7A0-54AC0E2EC721}" dt="2022-05-30T05:33:56.627" v="386" actId="1076"/>
          <ac:picMkLst>
            <pc:docMk/>
            <pc:sldMk cId="1881534705" sldId="320"/>
            <ac:picMk id="6" creationId="{29FC4E26-ED0E-B857-E6E4-54B66526E82F}"/>
          </ac:picMkLst>
        </pc:picChg>
        <pc:picChg chg="del">
          <ac:chgData name="Aline Pereira Da Silva" userId="S::251059@usn.no::0d1bb2ec-e1ae-4371-87f9-a7b4da76932a" providerId="AD" clId="Web-{EBC3ABD9-B175-46F7-A7A0-54AC0E2EC721}" dt="2022-05-30T05:33:01.984" v="383"/>
          <ac:picMkLst>
            <pc:docMk/>
            <pc:sldMk cId="1881534705" sldId="320"/>
            <ac:picMk id="10" creationId="{B22AAB41-1E89-55E2-05D6-9F4BAF7B0933}"/>
          </ac:picMkLst>
        </pc:picChg>
      </pc:sldChg>
      <pc:sldChg chg="new del">
        <pc:chgData name="Aline Pereira Da Silva" userId="S::251059@usn.no::0d1bb2ec-e1ae-4371-87f9-a7b4da76932a" providerId="AD" clId="Web-{EBC3ABD9-B175-46F7-A7A0-54AC0E2EC721}" dt="2022-05-30T05:37:04.639" v="458"/>
        <pc:sldMkLst>
          <pc:docMk/>
          <pc:sldMk cId="1794834325" sldId="321"/>
        </pc:sldMkLst>
      </pc:sldChg>
      <pc:sldChg chg="addSp delSp modSp add replId">
        <pc:chgData name="Aline Pereira Da Silva" userId="S::251059@usn.no::0d1bb2ec-e1ae-4371-87f9-a7b4da76932a" providerId="AD" clId="Web-{EBC3ABD9-B175-46F7-A7A0-54AC0E2EC721}" dt="2022-05-30T05:47:19.894" v="512" actId="1076"/>
        <pc:sldMkLst>
          <pc:docMk/>
          <pc:sldMk cId="3631793253" sldId="322"/>
        </pc:sldMkLst>
        <pc:spChg chg="add del mod">
          <ac:chgData name="Aline Pereira Da Silva" userId="S::251059@usn.no::0d1bb2ec-e1ae-4371-87f9-a7b4da76932a" providerId="AD" clId="Web-{EBC3ABD9-B175-46F7-A7A0-54AC0E2EC721}" dt="2022-05-30T05:35:45.306" v="447"/>
          <ac:spMkLst>
            <pc:docMk/>
            <pc:sldMk cId="3631793253" sldId="322"/>
            <ac:spMk id="5" creationId="{158E20DE-5E33-F95C-B693-73232AF7E768}"/>
          </ac:spMkLst>
        </pc:spChg>
        <pc:spChg chg="mod">
          <ac:chgData name="Aline Pereira Da Silva" userId="S::251059@usn.no::0d1bb2ec-e1ae-4371-87f9-a7b4da76932a" providerId="AD" clId="Web-{EBC3ABD9-B175-46F7-A7A0-54AC0E2EC721}" dt="2022-05-30T05:35:50.541" v="448" actId="20577"/>
          <ac:spMkLst>
            <pc:docMk/>
            <pc:sldMk cId="3631793253" sldId="322"/>
            <ac:spMk id="7" creationId="{755EE19A-62E1-6C10-CB1F-16EAC2D08D73}"/>
          </ac:spMkLst>
        </pc:spChg>
        <pc:spChg chg="del">
          <ac:chgData name="Aline Pereira Da Silva" userId="S::251059@usn.no::0d1bb2ec-e1ae-4371-87f9-a7b4da76932a" providerId="AD" clId="Web-{EBC3ABD9-B175-46F7-A7A0-54AC0E2EC721}" dt="2022-05-30T05:35:42.915" v="446"/>
          <ac:spMkLst>
            <pc:docMk/>
            <pc:sldMk cId="3631793253" sldId="322"/>
            <ac:spMk id="8" creationId="{F015DEA8-724E-C9F0-94FA-87F36B2564E3}"/>
          </ac:spMkLst>
        </pc:spChg>
        <pc:picChg chg="del">
          <ac:chgData name="Aline Pereira Da Silva" userId="S::251059@usn.no::0d1bb2ec-e1ae-4371-87f9-a7b4da76932a" providerId="AD" clId="Web-{EBC3ABD9-B175-46F7-A7A0-54AC0E2EC721}" dt="2022-05-30T05:35:31.258" v="445"/>
          <ac:picMkLst>
            <pc:docMk/>
            <pc:sldMk cId="3631793253" sldId="322"/>
            <ac:picMk id="6" creationId="{29FC4E26-ED0E-B857-E6E4-54B66526E82F}"/>
          </ac:picMkLst>
        </pc:picChg>
        <pc:picChg chg="add del mod">
          <ac:chgData name="Aline Pereira Da Silva" userId="S::251059@usn.no::0d1bb2ec-e1ae-4371-87f9-a7b4da76932a" providerId="AD" clId="Web-{EBC3ABD9-B175-46F7-A7A0-54AC0E2EC721}" dt="2022-05-30T05:44:08.054" v="495"/>
          <ac:picMkLst>
            <pc:docMk/>
            <pc:sldMk cId="3631793253" sldId="322"/>
            <ac:picMk id="9" creationId="{4DE751FD-3733-80B5-7EA5-17087D0CAACA}"/>
          </ac:picMkLst>
        </pc:picChg>
        <pc:picChg chg="add del mod">
          <ac:chgData name="Aline Pereira Da Silva" userId="S::251059@usn.no::0d1bb2ec-e1ae-4371-87f9-a7b4da76932a" providerId="AD" clId="Web-{EBC3ABD9-B175-46F7-A7A0-54AC0E2EC721}" dt="2022-05-30T05:44:24.993" v="500"/>
          <ac:picMkLst>
            <pc:docMk/>
            <pc:sldMk cId="3631793253" sldId="322"/>
            <ac:picMk id="10" creationId="{36E2B7A6-0417-984E-9A60-BE0108E4CAA5}"/>
          </ac:picMkLst>
        </pc:picChg>
        <pc:picChg chg="add del mod">
          <ac:chgData name="Aline Pereira Da Silva" userId="S::251059@usn.no::0d1bb2ec-e1ae-4371-87f9-a7b4da76932a" providerId="AD" clId="Web-{EBC3ABD9-B175-46F7-A7A0-54AC0E2EC721}" dt="2022-05-30T05:46:03.077" v="504"/>
          <ac:picMkLst>
            <pc:docMk/>
            <pc:sldMk cId="3631793253" sldId="322"/>
            <ac:picMk id="11" creationId="{6D47C707-FD2B-76D6-FAF8-ACB2D4855A62}"/>
          </ac:picMkLst>
        </pc:picChg>
        <pc:picChg chg="add mod">
          <ac:chgData name="Aline Pereira Da Silva" userId="S::251059@usn.no::0d1bb2ec-e1ae-4371-87f9-a7b4da76932a" providerId="AD" clId="Web-{EBC3ABD9-B175-46F7-A7A0-54AC0E2EC721}" dt="2022-05-30T05:47:19.894" v="512" actId="1076"/>
          <ac:picMkLst>
            <pc:docMk/>
            <pc:sldMk cId="3631793253" sldId="322"/>
            <ac:picMk id="12" creationId="{3D3BEE9C-4616-9164-B49E-933EF6632A92}"/>
          </ac:picMkLst>
        </pc:picChg>
      </pc:sldChg>
      <pc:sldChg chg="new del">
        <pc:chgData name="Aline Pereira Da Silva" userId="S::251059@usn.no::0d1bb2ec-e1ae-4371-87f9-a7b4da76932a" providerId="AD" clId="Web-{EBC3ABD9-B175-46F7-A7A0-54AC0E2EC721}" dt="2022-05-30T05:37:32.422" v="464"/>
        <pc:sldMkLst>
          <pc:docMk/>
          <pc:sldMk cId="1106957147" sldId="323"/>
        </pc:sldMkLst>
      </pc:sldChg>
      <pc:sldChg chg="addSp delSp modSp add replId">
        <pc:chgData name="Aline Pereira Da Silva" userId="S::251059@usn.no::0d1bb2ec-e1ae-4371-87f9-a7b4da76932a" providerId="AD" clId="Web-{EBC3ABD9-B175-46F7-A7A0-54AC0E2EC721}" dt="2022-05-30T05:41:22.716" v="494" actId="1076"/>
        <pc:sldMkLst>
          <pc:docMk/>
          <pc:sldMk cId="2874017877" sldId="324"/>
        </pc:sldMkLst>
        <pc:spChg chg="mod">
          <ac:chgData name="Aline Pereira Da Silva" userId="S::251059@usn.no::0d1bb2ec-e1ae-4371-87f9-a7b4da76932a" providerId="AD" clId="Web-{EBC3ABD9-B175-46F7-A7A0-54AC0E2EC721}" dt="2022-05-30T05:41:22.716" v="494" actId="1076"/>
          <ac:spMkLst>
            <pc:docMk/>
            <pc:sldMk cId="2874017877" sldId="324"/>
            <ac:spMk id="7" creationId="{755EE19A-62E1-6C10-CB1F-16EAC2D08D73}"/>
          </ac:spMkLst>
        </pc:spChg>
        <pc:picChg chg="add mod">
          <ac:chgData name="Aline Pereira Da Silva" userId="S::251059@usn.no::0d1bb2ec-e1ae-4371-87f9-a7b4da76932a" providerId="AD" clId="Web-{EBC3ABD9-B175-46F7-A7A0-54AC0E2EC721}" dt="2022-05-30T05:41:11.731" v="492" actId="1076"/>
          <ac:picMkLst>
            <pc:docMk/>
            <pc:sldMk cId="2874017877" sldId="324"/>
            <ac:picMk id="3" creationId="{A262FAEC-6152-46BE-7F61-36311EEDF18B}"/>
          </ac:picMkLst>
        </pc:picChg>
        <pc:picChg chg="del">
          <ac:chgData name="Aline Pereira Da Silva" userId="S::251059@usn.no::0d1bb2ec-e1ae-4371-87f9-a7b4da76932a" providerId="AD" clId="Web-{EBC3ABD9-B175-46F7-A7A0-54AC0E2EC721}" dt="2022-05-30T05:37:33.968" v="465"/>
          <ac:picMkLst>
            <pc:docMk/>
            <pc:sldMk cId="2874017877" sldId="324"/>
            <ac:picMk id="9" creationId="{4DE751FD-3733-80B5-7EA5-17087D0CAACA}"/>
          </ac:picMkLst>
        </pc:picChg>
      </pc:sldChg>
    </pc:docChg>
  </pc:docChgLst>
  <pc:docChgLst>
    <pc:chgData name="Behzad Behdani" userId="S::bbehd@usn.no::0a4a6652-c7b3-4ac5-b050-64372a122eff" providerId="AD" clId="Web-{096C4AE8-7EE3-43B4-BA8D-3C8E924CFD60}"/>
    <pc:docChg chg="modSld">
      <pc:chgData name="Behzad Behdani" userId="S::bbehd@usn.no::0a4a6652-c7b3-4ac5-b050-64372a122eff" providerId="AD" clId="Web-{096C4AE8-7EE3-43B4-BA8D-3C8E924CFD60}" dt="2022-05-30T07:45:03.283" v="9"/>
      <pc:docMkLst>
        <pc:docMk/>
      </pc:docMkLst>
      <pc:sldChg chg="mod modShow">
        <pc:chgData name="Behzad Behdani" userId="S::bbehd@usn.no::0a4a6652-c7b3-4ac5-b050-64372a122eff" providerId="AD" clId="Web-{096C4AE8-7EE3-43B4-BA8D-3C8E924CFD60}" dt="2022-05-30T07:30:23.760" v="4"/>
        <pc:sldMkLst>
          <pc:docMk/>
          <pc:sldMk cId="1051427282" sldId="295"/>
        </pc:sldMkLst>
      </pc:sldChg>
      <pc:sldChg chg="modSp">
        <pc:chgData name="Behzad Behdani" userId="S::bbehd@usn.no::0a4a6652-c7b3-4ac5-b050-64372a122eff" providerId="AD" clId="Web-{096C4AE8-7EE3-43B4-BA8D-3C8E924CFD60}" dt="2022-05-30T07:36:51.160" v="8" actId="20577"/>
        <pc:sldMkLst>
          <pc:docMk/>
          <pc:sldMk cId="399696117" sldId="298"/>
        </pc:sldMkLst>
        <pc:spChg chg="mod">
          <ac:chgData name="Behzad Behdani" userId="S::bbehd@usn.no::0a4a6652-c7b3-4ac5-b050-64372a122eff" providerId="AD" clId="Web-{096C4AE8-7EE3-43B4-BA8D-3C8E924CFD60}" dt="2022-05-30T07:36:51.160" v="8" actId="20577"/>
          <ac:spMkLst>
            <pc:docMk/>
            <pc:sldMk cId="399696117" sldId="298"/>
            <ac:spMk id="3" creationId="{3BCF1AF6-B979-CDE5-580A-0EA79F2F9674}"/>
          </ac:spMkLst>
        </pc:spChg>
      </pc:sldChg>
      <pc:sldChg chg="mod modShow">
        <pc:chgData name="Behzad Behdani" userId="S::bbehd@usn.no::0a4a6652-c7b3-4ac5-b050-64372a122eff" providerId="AD" clId="Web-{096C4AE8-7EE3-43B4-BA8D-3C8E924CFD60}" dt="2022-05-30T07:28:47.570" v="2"/>
        <pc:sldMkLst>
          <pc:docMk/>
          <pc:sldMk cId="3435221292" sldId="307"/>
        </pc:sldMkLst>
      </pc:sldChg>
      <pc:sldChg chg="mod modShow">
        <pc:chgData name="Behzad Behdani" userId="S::bbehd@usn.no::0a4a6652-c7b3-4ac5-b050-64372a122eff" providerId="AD" clId="Web-{096C4AE8-7EE3-43B4-BA8D-3C8E924CFD60}" dt="2022-05-30T07:45:03.283" v="9"/>
        <pc:sldMkLst>
          <pc:docMk/>
          <pc:sldMk cId="3098830825" sldId="326"/>
        </pc:sldMkLst>
      </pc:sldChg>
    </pc:docChg>
  </pc:docChgLst>
  <pc:docChgLst>
    <pc:chgData name="Behzad Behdani" userId="0a4a6652-c7b3-4ac5-b050-64372a122eff" providerId="ADAL" clId="{1AE4F714-DE52-4B1A-B3EB-CC3AAED9DF2C}"/>
    <pc:docChg chg="undo custSel addSld delSld modSld">
      <pc:chgData name="Behzad Behdani" userId="0a4a6652-c7b3-4ac5-b050-64372a122eff" providerId="ADAL" clId="{1AE4F714-DE52-4B1A-B3EB-CC3AAED9DF2C}" dt="2022-05-29T22:08:31.828" v="440" actId="47"/>
      <pc:docMkLst>
        <pc:docMk/>
      </pc:docMkLst>
      <pc:sldChg chg="addSp delSp modSp add del mod modShow">
        <pc:chgData name="Behzad Behdani" userId="0a4a6652-c7b3-4ac5-b050-64372a122eff" providerId="ADAL" clId="{1AE4F714-DE52-4B1A-B3EB-CC3AAED9DF2C}" dt="2022-05-29T16:33:26.903" v="220" actId="729"/>
        <pc:sldMkLst>
          <pc:docMk/>
          <pc:sldMk cId="1675561032" sldId="277"/>
        </pc:sldMkLst>
        <pc:spChg chg="add del mod">
          <ac:chgData name="Behzad Behdani" userId="0a4a6652-c7b3-4ac5-b050-64372a122eff" providerId="ADAL" clId="{1AE4F714-DE52-4B1A-B3EB-CC3AAED9DF2C}" dt="2022-05-29T16:32:38.755" v="176" actId="1076"/>
          <ac:spMkLst>
            <pc:docMk/>
            <pc:sldMk cId="1675561032" sldId="277"/>
            <ac:spMk id="16" creationId="{BC1C80F1-E004-4AE1-A5DB-EAFC3C4107D6}"/>
          </ac:spMkLst>
        </pc:spChg>
      </pc:sldChg>
      <pc:sldChg chg="modSp mod modNotesTx">
        <pc:chgData name="Behzad Behdani" userId="0a4a6652-c7b3-4ac5-b050-64372a122eff" providerId="ADAL" clId="{1AE4F714-DE52-4B1A-B3EB-CC3AAED9DF2C}" dt="2022-05-29T16:51:05.713" v="343" actId="313"/>
        <pc:sldMkLst>
          <pc:docMk/>
          <pc:sldMk cId="2562595450" sldId="278"/>
        </pc:sldMkLst>
        <pc:graphicFrameChg chg="mod modGraphic">
          <ac:chgData name="Behzad Behdani" userId="0a4a6652-c7b3-4ac5-b050-64372a122eff" providerId="ADAL" clId="{1AE4F714-DE52-4B1A-B3EB-CC3AAED9DF2C}" dt="2022-05-29T16:51:05.713" v="343" actId="313"/>
          <ac:graphicFrameMkLst>
            <pc:docMk/>
            <pc:sldMk cId="2562595450" sldId="278"/>
            <ac:graphicFrameMk id="6" creationId="{7C7F60FE-3FF8-4D6B-AA48-51393090C519}"/>
          </ac:graphicFrameMkLst>
        </pc:graphicFrameChg>
      </pc:sldChg>
      <pc:sldChg chg="delSp modSp mod">
        <pc:chgData name="Behzad Behdani" userId="0a4a6652-c7b3-4ac5-b050-64372a122eff" providerId="ADAL" clId="{1AE4F714-DE52-4B1A-B3EB-CC3AAED9DF2C}" dt="2022-05-29T16:35:16.124" v="245" actId="1076"/>
        <pc:sldMkLst>
          <pc:docMk/>
          <pc:sldMk cId="1396674796" sldId="282"/>
        </pc:sldMkLst>
        <pc:spChg chg="del">
          <ac:chgData name="Behzad Behdani" userId="0a4a6652-c7b3-4ac5-b050-64372a122eff" providerId="ADAL" clId="{1AE4F714-DE52-4B1A-B3EB-CC3AAED9DF2C}" dt="2022-05-29T16:34:34.172" v="223" actId="478"/>
          <ac:spMkLst>
            <pc:docMk/>
            <pc:sldMk cId="1396674796" sldId="282"/>
            <ac:spMk id="6" creationId="{2A455EB5-3455-4FA4-B191-120144ECFC16}"/>
          </ac:spMkLst>
        </pc:spChg>
        <pc:spChg chg="mod">
          <ac:chgData name="Behzad Behdani" userId="0a4a6652-c7b3-4ac5-b050-64372a122eff" providerId="ADAL" clId="{1AE4F714-DE52-4B1A-B3EB-CC3AAED9DF2C}" dt="2022-05-29T16:35:16.124" v="245" actId="1076"/>
          <ac:spMkLst>
            <pc:docMk/>
            <pc:sldMk cId="1396674796" sldId="282"/>
            <ac:spMk id="7" creationId="{56018C98-BA65-4998-9489-2E12AF0A6E7F}"/>
          </ac:spMkLst>
        </pc:spChg>
      </pc:sldChg>
      <pc:sldChg chg="modSp mod">
        <pc:chgData name="Behzad Behdani" userId="0a4a6652-c7b3-4ac5-b050-64372a122eff" providerId="ADAL" clId="{1AE4F714-DE52-4B1A-B3EB-CC3AAED9DF2C}" dt="2022-05-29T16:57:27.153" v="435" actId="20577"/>
        <pc:sldMkLst>
          <pc:docMk/>
          <pc:sldMk cId="2359658657" sldId="284"/>
        </pc:sldMkLst>
        <pc:spChg chg="mod">
          <ac:chgData name="Behzad Behdani" userId="0a4a6652-c7b3-4ac5-b050-64372a122eff" providerId="ADAL" clId="{1AE4F714-DE52-4B1A-B3EB-CC3AAED9DF2C}" dt="2022-05-29T16:56:52.670" v="378" actId="20577"/>
          <ac:spMkLst>
            <pc:docMk/>
            <pc:sldMk cId="2359658657" sldId="284"/>
            <ac:spMk id="2" creationId="{439E5D94-9D41-4F6F-9527-AEF2362AC8AE}"/>
          </ac:spMkLst>
        </pc:spChg>
        <pc:spChg chg="mod">
          <ac:chgData name="Behzad Behdani" userId="0a4a6652-c7b3-4ac5-b050-64372a122eff" providerId="ADAL" clId="{1AE4F714-DE52-4B1A-B3EB-CC3AAED9DF2C}" dt="2022-05-29T16:57:27.153" v="435" actId="20577"/>
          <ac:spMkLst>
            <pc:docMk/>
            <pc:sldMk cId="2359658657" sldId="284"/>
            <ac:spMk id="3" creationId="{DA883C47-7524-499E-BBAE-4F9ADE00E462}"/>
          </ac:spMkLst>
        </pc:spChg>
      </pc:sldChg>
      <pc:sldChg chg="modSp mod">
        <pc:chgData name="Behzad Behdani" userId="0a4a6652-c7b3-4ac5-b050-64372a122eff" providerId="ADAL" clId="{1AE4F714-DE52-4B1A-B3EB-CC3AAED9DF2C}" dt="2022-05-29T16:35:39.317" v="246" actId="20577"/>
        <pc:sldMkLst>
          <pc:docMk/>
          <pc:sldMk cId="3692626713" sldId="286"/>
        </pc:sldMkLst>
        <pc:spChg chg="mod">
          <ac:chgData name="Behzad Behdani" userId="0a4a6652-c7b3-4ac5-b050-64372a122eff" providerId="ADAL" clId="{1AE4F714-DE52-4B1A-B3EB-CC3AAED9DF2C}" dt="2022-05-29T16:35:39.317" v="246" actId="20577"/>
          <ac:spMkLst>
            <pc:docMk/>
            <pc:sldMk cId="3692626713" sldId="286"/>
            <ac:spMk id="3" creationId="{DA883C47-7524-499E-BBAE-4F9ADE00E462}"/>
          </ac:spMkLst>
        </pc:spChg>
      </pc:sldChg>
      <pc:sldChg chg="del">
        <pc:chgData name="Behzad Behdani" userId="0a4a6652-c7b3-4ac5-b050-64372a122eff" providerId="ADAL" clId="{1AE4F714-DE52-4B1A-B3EB-CC3AAED9DF2C}" dt="2022-05-29T22:08:03.428" v="437" actId="47"/>
        <pc:sldMkLst>
          <pc:docMk/>
          <pc:sldMk cId="1656205745" sldId="288"/>
        </pc:sldMkLst>
      </pc:sldChg>
      <pc:sldChg chg="del">
        <pc:chgData name="Behzad Behdani" userId="0a4a6652-c7b3-4ac5-b050-64372a122eff" providerId="ADAL" clId="{1AE4F714-DE52-4B1A-B3EB-CC3AAED9DF2C}" dt="2022-05-29T22:08:06.223" v="438" actId="47"/>
        <pc:sldMkLst>
          <pc:docMk/>
          <pc:sldMk cId="2878081372" sldId="290"/>
        </pc:sldMkLst>
      </pc:sldChg>
      <pc:sldChg chg="del">
        <pc:chgData name="Behzad Behdani" userId="0a4a6652-c7b3-4ac5-b050-64372a122eff" providerId="ADAL" clId="{1AE4F714-DE52-4B1A-B3EB-CC3AAED9DF2C}" dt="2022-05-29T22:08:31.828" v="440" actId="47"/>
        <pc:sldMkLst>
          <pc:docMk/>
          <pc:sldMk cId="2285656877" sldId="291"/>
        </pc:sldMkLst>
      </pc:sldChg>
      <pc:sldChg chg="modSp mod modNotesTx">
        <pc:chgData name="Behzad Behdani" userId="0a4a6652-c7b3-4ac5-b050-64372a122eff" providerId="ADAL" clId="{1AE4F714-DE52-4B1A-B3EB-CC3AAED9DF2C}" dt="2022-05-29T16:18:10.555" v="88" actId="20577"/>
        <pc:sldMkLst>
          <pc:docMk/>
          <pc:sldMk cId="1051427282" sldId="295"/>
        </pc:sldMkLst>
        <pc:spChg chg="mod">
          <ac:chgData name="Behzad Behdani" userId="0a4a6652-c7b3-4ac5-b050-64372a122eff" providerId="ADAL" clId="{1AE4F714-DE52-4B1A-B3EB-CC3AAED9DF2C}" dt="2022-05-29T16:18:00.461" v="57" actId="1037"/>
          <ac:spMkLst>
            <pc:docMk/>
            <pc:sldMk cId="1051427282" sldId="295"/>
            <ac:spMk id="2" creationId="{439E5D94-9D41-4F6F-9527-AEF2362AC8AE}"/>
          </ac:spMkLst>
        </pc:spChg>
      </pc:sldChg>
      <pc:sldChg chg="modSp mod">
        <pc:chgData name="Behzad Behdani" userId="0a4a6652-c7b3-4ac5-b050-64372a122eff" providerId="ADAL" clId="{1AE4F714-DE52-4B1A-B3EB-CC3AAED9DF2C}" dt="2022-05-29T16:37:19.887" v="254" actId="20577"/>
        <pc:sldMkLst>
          <pc:docMk/>
          <pc:sldMk cId="2550618776" sldId="296"/>
        </pc:sldMkLst>
        <pc:spChg chg="mod">
          <ac:chgData name="Behzad Behdani" userId="0a4a6652-c7b3-4ac5-b050-64372a122eff" providerId="ADAL" clId="{1AE4F714-DE52-4B1A-B3EB-CC3AAED9DF2C}" dt="2022-05-29T16:37:19.887" v="254" actId="20577"/>
          <ac:spMkLst>
            <pc:docMk/>
            <pc:sldMk cId="2550618776" sldId="296"/>
            <ac:spMk id="3" creationId="{DA883C47-7524-499E-BBAE-4F9ADE00E462}"/>
          </ac:spMkLst>
        </pc:spChg>
      </pc:sldChg>
      <pc:sldChg chg="modSp mod">
        <pc:chgData name="Behzad Behdani" userId="0a4a6652-c7b3-4ac5-b050-64372a122eff" providerId="ADAL" clId="{1AE4F714-DE52-4B1A-B3EB-CC3AAED9DF2C}" dt="2022-05-29T16:37:36.189" v="255" actId="403"/>
        <pc:sldMkLst>
          <pc:docMk/>
          <pc:sldMk cId="277693616" sldId="297"/>
        </pc:sldMkLst>
        <pc:spChg chg="mod">
          <ac:chgData name="Behzad Behdani" userId="0a4a6652-c7b3-4ac5-b050-64372a122eff" providerId="ADAL" clId="{1AE4F714-DE52-4B1A-B3EB-CC3AAED9DF2C}" dt="2022-05-29T16:37:36.189" v="255" actId="403"/>
          <ac:spMkLst>
            <pc:docMk/>
            <pc:sldMk cId="277693616" sldId="297"/>
            <ac:spMk id="7" creationId="{95CA0B69-F784-16C6-8D90-A7FAF720B5A9}"/>
          </ac:spMkLst>
        </pc:spChg>
      </pc:sldChg>
      <pc:sldChg chg="addSp delSp modSp add mod">
        <pc:chgData name="Behzad Behdani" userId="0a4a6652-c7b3-4ac5-b050-64372a122eff" providerId="ADAL" clId="{1AE4F714-DE52-4B1A-B3EB-CC3AAED9DF2C}" dt="2022-05-29T16:17:23.817" v="18" actId="20577"/>
        <pc:sldMkLst>
          <pc:docMk/>
          <pc:sldMk cId="1303844080" sldId="306"/>
        </pc:sldMkLst>
        <pc:spChg chg="mod">
          <ac:chgData name="Behzad Behdani" userId="0a4a6652-c7b3-4ac5-b050-64372a122eff" providerId="ADAL" clId="{1AE4F714-DE52-4B1A-B3EB-CC3AAED9DF2C}" dt="2022-05-29T16:17:23.817" v="18" actId="20577"/>
          <ac:spMkLst>
            <pc:docMk/>
            <pc:sldMk cId="1303844080" sldId="306"/>
            <ac:spMk id="2" creationId="{439E5D94-9D41-4F6F-9527-AEF2362AC8AE}"/>
          </ac:spMkLst>
        </pc:spChg>
        <pc:spChg chg="del">
          <ac:chgData name="Behzad Behdani" userId="0a4a6652-c7b3-4ac5-b050-64372a122eff" providerId="ADAL" clId="{1AE4F714-DE52-4B1A-B3EB-CC3AAED9DF2C}" dt="2022-05-29T16:17:01.163" v="1" actId="478"/>
          <ac:spMkLst>
            <pc:docMk/>
            <pc:sldMk cId="1303844080" sldId="306"/>
            <ac:spMk id="3" creationId="{DA883C47-7524-499E-BBAE-4F9ADE00E462}"/>
          </ac:spMkLst>
        </pc:spChg>
        <pc:spChg chg="del">
          <ac:chgData name="Behzad Behdani" userId="0a4a6652-c7b3-4ac5-b050-64372a122eff" providerId="ADAL" clId="{1AE4F714-DE52-4B1A-B3EB-CC3AAED9DF2C}" dt="2022-05-29T16:17:01.163" v="1" actId="478"/>
          <ac:spMkLst>
            <pc:docMk/>
            <pc:sldMk cId="1303844080" sldId="306"/>
            <ac:spMk id="5" creationId="{DEBD07C2-EB9C-461B-B95E-9ECD0992CF70}"/>
          </ac:spMkLst>
        </pc:spChg>
        <pc:spChg chg="del">
          <ac:chgData name="Behzad Behdani" userId="0a4a6652-c7b3-4ac5-b050-64372a122eff" providerId="ADAL" clId="{1AE4F714-DE52-4B1A-B3EB-CC3AAED9DF2C}" dt="2022-05-29T16:17:01.163" v="1" actId="478"/>
          <ac:spMkLst>
            <pc:docMk/>
            <pc:sldMk cId="1303844080" sldId="306"/>
            <ac:spMk id="8" creationId="{0F01F24C-8E56-4A26-92E7-FBB7E13BC1C6}"/>
          </ac:spMkLst>
        </pc:spChg>
        <pc:spChg chg="del">
          <ac:chgData name="Behzad Behdani" userId="0a4a6652-c7b3-4ac5-b050-64372a122eff" providerId="ADAL" clId="{1AE4F714-DE52-4B1A-B3EB-CC3AAED9DF2C}" dt="2022-05-29T16:17:01.163" v="1" actId="478"/>
          <ac:spMkLst>
            <pc:docMk/>
            <pc:sldMk cId="1303844080" sldId="306"/>
            <ac:spMk id="9" creationId="{B5881324-2776-480D-9547-EE1FBFC7B59F}"/>
          </ac:spMkLst>
        </pc:spChg>
        <pc:picChg chg="del">
          <ac:chgData name="Behzad Behdani" userId="0a4a6652-c7b3-4ac5-b050-64372a122eff" providerId="ADAL" clId="{1AE4F714-DE52-4B1A-B3EB-CC3AAED9DF2C}" dt="2022-05-29T16:17:01.163" v="1" actId="478"/>
          <ac:picMkLst>
            <pc:docMk/>
            <pc:sldMk cId="1303844080" sldId="306"/>
            <ac:picMk id="7" creationId="{99122DD9-3452-46FA-A625-577446E32F79}"/>
          </ac:picMkLst>
        </pc:picChg>
        <pc:picChg chg="add mod">
          <ac:chgData name="Behzad Behdani" userId="0a4a6652-c7b3-4ac5-b050-64372a122eff" providerId="ADAL" clId="{1AE4F714-DE52-4B1A-B3EB-CC3AAED9DF2C}" dt="2022-05-29T16:17:14.074" v="5" actId="1076"/>
          <ac:picMkLst>
            <pc:docMk/>
            <pc:sldMk cId="1303844080" sldId="306"/>
            <ac:picMk id="10" creationId="{E203E7B8-0396-422E-8EF1-481CD822ED07}"/>
          </ac:picMkLst>
        </pc:picChg>
      </pc:sldChg>
      <pc:sldChg chg="addSp delSp modSp add mod modShow">
        <pc:chgData name="Behzad Behdani" userId="0a4a6652-c7b3-4ac5-b050-64372a122eff" providerId="ADAL" clId="{1AE4F714-DE52-4B1A-B3EB-CC3AAED9DF2C}" dt="2022-05-29T16:40:54.946" v="269" actId="729"/>
        <pc:sldMkLst>
          <pc:docMk/>
          <pc:sldMk cId="3435221292" sldId="307"/>
        </pc:sldMkLst>
        <pc:spChg chg="add del mod">
          <ac:chgData name="Behzad Behdani" userId="0a4a6652-c7b3-4ac5-b050-64372a122eff" providerId="ADAL" clId="{1AE4F714-DE52-4B1A-B3EB-CC3AAED9DF2C}" dt="2022-05-29T16:40:03.774" v="258" actId="478"/>
          <ac:spMkLst>
            <pc:docMk/>
            <pc:sldMk cId="3435221292" sldId="307"/>
            <ac:spMk id="5" creationId="{9458FD0B-5A2E-461D-8053-BC54D1DF11C1}"/>
          </ac:spMkLst>
        </pc:spChg>
        <pc:spChg chg="del">
          <ac:chgData name="Behzad Behdani" userId="0a4a6652-c7b3-4ac5-b050-64372a122eff" providerId="ADAL" clId="{1AE4F714-DE52-4B1A-B3EB-CC3AAED9DF2C}" dt="2022-05-29T16:40:00.695" v="257" actId="478"/>
          <ac:spMkLst>
            <pc:docMk/>
            <pc:sldMk cId="3435221292" sldId="307"/>
            <ac:spMk id="7" creationId="{95CA0B69-F784-16C6-8D90-A7FAF720B5A9}"/>
          </ac:spMkLst>
        </pc:spChg>
        <pc:picChg chg="add mod">
          <ac:chgData name="Behzad Behdani" userId="0a4a6652-c7b3-4ac5-b050-64372a122eff" providerId="ADAL" clId="{1AE4F714-DE52-4B1A-B3EB-CC3AAED9DF2C}" dt="2022-05-29T16:40:47.265" v="268" actId="1076"/>
          <ac:picMkLst>
            <pc:docMk/>
            <pc:sldMk cId="3435221292" sldId="307"/>
            <ac:picMk id="8" creationId="{65C4ABD0-9D6E-4271-AA45-0823D13E8829}"/>
          </ac:picMkLst>
        </pc:picChg>
      </pc:sldChg>
      <pc:sldChg chg="addSp delSp modSp add del mod">
        <pc:chgData name="Behzad Behdani" userId="0a4a6652-c7b3-4ac5-b050-64372a122eff" providerId="ADAL" clId="{1AE4F714-DE52-4B1A-B3EB-CC3AAED9DF2C}" dt="2022-05-29T16:40:13.415" v="262" actId="47"/>
        <pc:sldMkLst>
          <pc:docMk/>
          <pc:sldMk cId="3667220226" sldId="308"/>
        </pc:sldMkLst>
        <pc:spChg chg="add mod">
          <ac:chgData name="Behzad Behdani" userId="0a4a6652-c7b3-4ac5-b050-64372a122eff" providerId="ADAL" clId="{1AE4F714-DE52-4B1A-B3EB-CC3AAED9DF2C}" dt="2022-05-29T16:40:11.213" v="261" actId="21"/>
          <ac:spMkLst>
            <pc:docMk/>
            <pc:sldMk cId="3667220226" sldId="308"/>
            <ac:spMk id="3" creationId="{3A442EDA-5FA9-4771-A07C-37AE7D2082B9}"/>
          </ac:spMkLst>
        </pc:spChg>
        <pc:picChg chg="del mod">
          <ac:chgData name="Behzad Behdani" userId="0a4a6652-c7b3-4ac5-b050-64372a122eff" providerId="ADAL" clId="{1AE4F714-DE52-4B1A-B3EB-CC3AAED9DF2C}" dt="2022-05-29T16:40:11.213" v="261" actId="21"/>
          <ac:picMkLst>
            <pc:docMk/>
            <pc:sldMk cId="3667220226" sldId="308"/>
            <ac:picMk id="8" creationId="{3D49BCFE-C858-4CB0-BE74-117EE8E16A3D}"/>
          </ac:picMkLst>
        </pc:picChg>
      </pc:sldChg>
      <pc:sldChg chg="add">
        <pc:chgData name="Behzad Behdani" userId="0a4a6652-c7b3-4ac5-b050-64372a122eff" providerId="ADAL" clId="{1AE4F714-DE52-4B1A-B3EB-CC3AAED9DF2C}" dt="2022-05-29T22:08:00.778" v="436"/>
        <pc:sldMkLst>
          <pc:docMk/>
          <pc:sldMk cId="1963137900" sldId="311"/>
        </pc:sldMkLst>
      </pc:sldChg>
      <pc:sldChg chg="add">
        <pc:chgData name="Behzad Behdani" userId="0a4a6652-c7b3-4ac5-b050-64372a122eff" providerId="ADAL" clId="{1AE4F714-DE52-4B1A-B3EB-CC3AAED9DF2C}" dt="2022-05-29T22:08:00.778" v="436"/>
        <pc:sldMkLst>
          <pc:docMk/>
          <pc:sldMk cId="894117672" sldId="312"/>
        </pc:sldMkLst>
      </pc:sldChg>
      <pc:sldChg chg="add">
        <pc:chgData name="Behzad Behdani" userId="0a4a6652-c7b3-4ac5-b050-64372a122eff" providerId="ADAL" clId="{1AE4F714-DE52-4B1A-B3EB-CC3AAED9DF2C}" dt="2022-05-29T22:08:29.306" v="439"/>
        <pc:sldMkLst>
          <pc:docMk/>
          <pc:sldMk cId="579703743" sldId="313"/>
        </pc:sldMkLst>
      </pc:sldChg>
    </pc:docChg>
  </pc:docChgLst>
  <pc:docChgLst>
    <pc:chgData name="Mahsa Hadadpour" userId="78d3bcaf-4de2-45d3-9d8c-7da049a9c9ae" providerId="ADAL" clId="{116D72FB-147A-4183-884E-80C0A15516BF}"/>
    <pc:docChg chg="undo custSel modSld">
      <pc:chgData name="Mahsa Hadadpour" userId="78d3bcaf-4de2-45d3-9d8c-7da049a9c9ae" providerId="ADAL" clId="{116D72FB-147A-4183-884E-80C0A15516BF}" dt="2022-05-29T12:46:02.032" v="186" actId="20577"/>
      <pc:docMkLst>
        <pc:docMk/>
      </pc:docMkLst>
      <pc:sldChg chg="addSp delSp modSp mod">
        <pc:chgData name="Mahsa Hadadpour" userId="78d3bcaf-4de2-45d3-9d8c-7da049a9c9ae" providerId="ADAL" clId="{116D72FB-147A-4183-884E-80C0A15516BF}" dt="2022-05-28T13:07:25.715" v="48" actId="1036"/>
        <pc:sldMkLst>
          <pc:docMk/>
          <pc:sldMk cId="177188536" sldId="294"/>
        </pc:sldMkLst>
        <pc:spChg chg="del">
          <ac:chgData name="Mahsa Hadadpour" userId="78d3bcaf-4de2-45d3-9d8c-7da049a9c9ae" providerId="ADAL" clId="{116D72FB-147A-4183-884E-80C0A15516BF}" dt="2022-05-28T13:02:32.959" v="0" actId="931"/>
          <ac:spMkLst>
            <pc:docMk/>
            <pc:sldMk cId="177188536" sldId="294"/>
            <ac:spMk id="3" creationId="{DA883C47-7524-499E-BBAE-4F9ADE00E462}"/>
          </ac:spMkLst>
        </pc:spChg>
        <pc:spChg chg="add del mod">
          <ac:chgData name="Mahsa Hadadpour" userId="78d3bcaf-4de2-45d3-9d8c-7da049a9c9ae" providerId="ADAL" clId="{116D72FB-147A-4183-884E-80C0A15516BF}" dt="2022-05-28T13:04:01.944" v="14" actId="931"/>
          <ac:spMkLst>
            <pc:docMk/>
            <pc:sldMk cId="177188536" sldId="294"/>
            <ac:spMk id="10" creationId="{594AAACB-BC96-4753-B4FE-F540887AF849}"/>
          </ac:spMkLst>
        </pc:spChg>
        <pc:spChg chg="add del mod">
          <ac:chgData name="Mahsa Hadadpour" userId="78d3bcaf-4de2-45d3-9d8c-7da049a9c9ae" providerId="ADAL" clId="{116D72FB-147A-4183-884E-80C0A15516BF}" dt="2022-05-28T13:05:23.762" v="23" actId="931"/>
          <ac:spMkLst>
            <pc:docMk/>
            <pc:sldMk cId="177188536" sldId="294"/>
            <ac:spMk id="14" creationId="{DBB4B30E-F8BE-4B85-8CAC-29A9A33A208C}"/>
          </ac:spMkLst>
        </pc:spChg>
        <pc:picChg chg="add del mod">
          <ac:chgData name="Mahsa Hadadpour" userId="78d3bcaf-4de2-45d3-9d8c-7da049a9c9ae" providerId="ADAL" clId="{116D72FB-147A-4183-884E-80C0A15516BF}" dt="2022-05-28T13:04:07.085" v="19" actId="1076"/>
          <ac:picMkLst>
            <pc:docMk/>
            <pc:sldMk cId="177188536" sldId="294"/>
            <ac:picMk id="4" creationId="{B4E6F8ED-E712-4029-93E6-81A48745146D}"/>
          </ac:picMkLst>
        </pc:picChg>
        <pc:picChg chg="add del mod">
          <ac:chgData name="Mahsa Hadadpour" userId="78d3bcaf-4de2-45d3-9d8c-7da049a9c9ae" providerId="ADAL" clId="{116D72FB-147A-4183-884E-80C0A15516BF}" dt="2022-05-28T13:03:33.726" v="9" actId="478"/>
          <ac:picMkLst>
            <pc:docMk/>
            <pc:sldMk cId="177188536" sldId="294"/>
            <ac:picMk id="6" creationId="{330EACFB-BB91-4E31-B80C-472CC212532A}"/>
          </ac:picMkLst>
        </pc:picChg>
        <pc:picChg chg="add del mod">
          <ac:chgData name="Mahsa Hadadpour" userId="78d3bcaf-4de2-45d3-9d8c-7da049a9c9ae" providerId="ADAL" clId="{116D72FB-147A-4183-884E-80C0A15516BF}" dt="2022-05-28T13:03:48.358" v="13" actId="478"/>
          <ac:picMkLst>
            <pc:docMk/>
            <pc:sldMk cId="177188536" sldId="294"/>
            <ac:picMk id="8" creationId="{0A6692E5-B2E8-41DA-B8B0-D3142413DF4D}"/>
          </ac:picMkLst>
        </pc:picChg>
        <pc:picChg chg="add del mod">
          <ac:chgData name="Mahsa Hadadpour" userId="78d3bcaf-4de2-45d3-9d8c-7da049a9c9ae" providerId="ADAL" clId="{116D72FB-147A-4183-884E-80C0A15516BF}" dt="2022-05-28T13:05:02.439" v="22" actId="478"/>
          <ac:picMkLst>
            <pc:docMk/>
            <pc:sldMk cId="177188536" sldId="294"/>
            <ac:picMk id="12" creationId="{7B3C928F-CF0D-42AB-AD31-F5F899E4AD54}"/>
          </ac:picMkLst>
        </pc:picChg>
        <pc:picChg chg="add mod">
          <ac:chgData name="Mahsa Hadadpour" userId="78d3bcaf-4de2-45d3-9d8c-7da049a9c9ae" providerId="ADAL" clId="{116D72FB-147A-4183-884E-80C0A15516BF}" dt="2022-05-28T13:07:25.715" v="48" actId="1036"/>
          <ac:picMkLst>
            <pc:docMk/>
            <pc:sldMk cId="177188536" sldId="294"/>
            <ac:picMk id="16" creationId="{006C4F2F-E05F-45AF-B9A0-AAF32970A9AC}"/>
          </ac:picMkLst>
        </pc:picChg>
      </pc:sldChg>
      <pc:sldChg chg="addSp delSp modSp mod">
        <pc:chgData name="Mahsa Hadadpour" userId="78d3bcaf-4de2-45d3-9d8c-7da049a9c9ae" providerId="ADAL" clId="{116D72FB-147A-4183-884E-80C0A15516BF}" dt="2022-05-29T12:46:02.032" v="186" actId="20577"/>
        <pc:sldMkLst>
          <pc:docMk/>
          <pc:sldMk cId="1051427282" sldId="295"/>
        </pc:sldMkLst>
        <pc:spChg chg="mod">
          <ac:chgData name="Mahsa Hadadpour" userId="78d3bcaf-4de2-45d3-9d8c-7da049a9c9ae" providerId="ADAL" clId="{116D72FB-147A-4183-884E-80C0A15516BF}" dt="2022-05-29T12:43:04.537" v="103" actId="1076"/>
          <ac:spMkLst>
            <pc:docMk/>
            <pc:sldMk cId="1051427282" sldId="295"/>
            <ac:spMk id="2" creationId="{439E5D94-9D41-4F6F-9527-AEF2362AC8AE}"/>
          </ac:spMkLst>
        </pc:spChg>
        <pc:spChg chg="del">
          <ac:chgData name="Mahsa Hadadpour" userId="78d3bcaf-4de2-45d3-9d8c-7da049a9c9ae" providerId="ADAL" clId="{116D72FB-147A-4183-884E-80C0A15516BF}" dt="2022-05-29T12:41:11.345" v="49" actId="931"/>
          <ac:spMkLst>
            <pc:docMk/>
            <pc:sldMk cId="1051427282" sldId="295"/>
            <ac:spMk id="3" creationId="{DA883C47-7524-499E-BBAE-4F9ADE00E462}"/>
          </ac:spMkLst>
        </pc:spChg>
        <pc:spChg chg="add mod">
          <ac:chgData name="Mahsa Hadadpour" userId="78d3bcaf-4de2-45d3-9d8c-7da049a9c9ae" providerId="ADAL" clId="{116D72FB-147A-4183-884E-80C0A15516BF}" dt="2022-05-29T12:45:35.375" v="173" actId="20577"/>
          <ac:spMkLst>
            <pc:docMk/>
            <pc:sldMk cId="1051427282" sldId="295"/>
            <ac:spMk id="7" creationId="{5DA6B622-F69A-4C53-B3CC-937176BBD686}"/>
          </ac:spMkLst>
        </pc:spChg>
        <pc:spChg chg="add del mod">
          <ac:chgData name="Mahsa Hadadpour" userId="78d3bcaf-4de2-45d3-9d8c-7da049a9c9ae" providerId="ADAL" clId="{116D72FB-147A-4183-884E-80C0A15516BF}" dt="2022-05-29T12:43:11.527" v="105"/>
          <ac:spMkLst>
            <pc:docMk/>
            <pc:sldMk cId="1051427282" sldId="295"/>
            <ac:spMk id="10" creationId="{F06DE1B3-5421-466B-8D60-740D63D733FF}"/>
          </ac:spMkLst>
        </pc:spChg>
        <pc:spChg chg="add mod">
          <ac:chgData name="Mahsa Hadadpour" userId="78d3bcaf-4de2-45d3-9d8c-7da049a9c9ae" providerId="ADAL" clId="{116D72FB-147A-4183-884E-80C0A15516BF}" dt="2022-05-29T12:45:45.645" v="180" actId="27636"/>
          <ac:spMkLst>
            <pc:docMk/>
            <pc:sldMk cId="1051427282" sldId="295"/>
            <ac:spMk id="11" creationId="{85C3C938-22E2-4B67-AB9D-80FE3AA81D52}"/>
          </ac:spMkLst>
        </pc:spChg>
        <pc:spChg chg="add mod">
          <ac:chgData name="Mahsa Hadadpour" userId="78d3bcaf-4de2-45d3-9d8c-7da049a9c9ae" providerId="ADAL" clId="{116D72FB-147A-4183-884E-80C0A15516BF}" dt="2022-05-29T12:46:02.032" v="186" actId="20577"/>
          <ac:spMkLst>
            <pc:docMk/>
            <pc:sldMk cId="1051427282" sldId="295"/>
            <ac:spMk id="14" creationId="{B9615AED-D6F4-4CEC-B5D2-993C00CCDD4E}"/>
          </ac:spMkLst>
        </pc:spChg>
        <pc:picChg chg="mod">
          <ac:chgData name="Mahsa Hadadpour" userId="78d3bcaf-4de2-45d3-9d8c-7da049a9c9ae" providerId="ADAL" clId="{116D72FB-147A-4183-884E-80C0A15516BF}" dt="2022-05-29T12:44:07.900" v="137" actId="1076"/>
          <ac:picMkLst>
            <pc:docMk/>
            <pc:sldMk cId="1051427282" sldId="295"/>
            <ac:picMk id="4" creationId="{B4E6F8ED-E712-4029-93E6-81A48745146D}"/>
          </ac:picMkLst>
        </pc:picChg>
        <pc:picChg chg="add mod">
          <ac:chgData name="Mahsa Hadadpour" userId="78d3bcaf-4de2-45d3-9d8c-7da049a9c9ae" providerId="ADAL" clId="{116D72FB-147A-4183-884E-80C0A15516BF}" dt="2022-05-29T12:45:49.802" v="181" actId="1076"/>
          <ac:picMkLst>
            <pc:docMk/>
            <pc:sldMk cId="1051427282" sldId="295"/>
            <ac:picMk id="6" creationId="{0ADB8A1A-0D2B-40AC-8D19-9544E98EACE7}"/>
          </ac:picMkLst>
        </pc:picChg>
        <pc:picChg chg="add mod">
          <ac:chgData name="Mahsa Hadadpour" userId="78d3bcaf-4de2-45d3-9d8c-7da049a9c9ae" providerId="ADAL" clId="{116D72FB-147A-4183-884E-80C0A15516BF}" dt="2022-05-29T12:45:39.303" v="174" actId="1076"/>
          <ac:picMkLst>
            <pc:docMk/>
            <pc:sldMk cId="1051427282" sldId="295"/>
            <ac:picMk id="9" creationId="{BBE044A7-032C-4358-B7BE-ADEBBEE61837}"/>
          </ac:picMkLst>
        </pc:picChg>
        <pc:picChg chg="add mod">
          <ac:chgData name="Mahsa Hadadpour" userId="78d3bcaf-4de2-45d3-9d8c-7da049a9c9ae" providerId="ADAL" clId="{116D72FB-147A-4183-884E-80C0A15516BF}" dt="2022-05-29T12:45:23.319" v="149" actId="1076"/>
          <ac:picMkLst>
            <pc:docMk/>
            <pc:sldMk cId="1051427282" sldId="295"/>
            <ac:picMk id="13" creationId="{39D27F05-E35D-43B6-AC3D-944827CD9E74}"/>
          </ac:picMkLst>
        </pc:picChg>
      </pc:sldChg>
    </pc:docChg>
  </pc:docChgLst>
  <pc:docChgLst>
    <pc:chgData name="Behzad Behdani" userId="S::bbehd@usn.no::0a4a6652-c7b3-4ac5-b050-64372a122eff" providerId="AD" clId="Web-{AD7AEA48-4EC4-4629-A464-1897D1FE787D}"/>
    <pc:docChg chg="addSld delSld">
      <pc:chgData name="Behzad Behdani" userId="S::bbehd@usn.no::0a4a6652-c7b3-4ac5-b050-64372a122eff" providerId="AD" clId="Web-{AD7AEA48-4EC4-4629-A464-1897D1FE787D}" dt="2022-05-29T16:16:22.162" v="1"/>
      <pc:docMkLst>
        <pc:docMk/>
      </pc:docMkLst>
      <pc:sldChg chg="new del">
        <pc:chgData name="Behzad Behdani" userId="S::bbehd@usn.no::0a4a6652-c7b3-4ac5-b050-64372a122eff" providerId="AD" clId="Web-{AD7AEA48-4EC4-4629-A464-1897D1FE787D}" dt="2022-05-29T16:16:22.162" v="1"/>
        <pc:sldMkLst>
          <pc:docMk/>
          <pc:sldMk cId="271999568" sldId="306"/>
        </pc:sldMkLst>
      </pc:sldChg>
    </pc:docChg>
  </pc:docChgLst>
  <pc:docChgLst>
    <pc:chgData name="Mahsa Hadadpour" userId="S::251063@usn.no::78d3bcaf-4de2-45d3-9d8c-7da049a9c9ae" providerId="AD" clId="Web-{34A6247E-F7FA-48AF-8CF2-3D7CC6D527B0}"/>
    <pc:docChg chg="modSld">
      <pc:chgData name="Mahsa Hadadpour" userId="S::251063@usn.no::78d3bcaf-4de2-45d3-9d8c-7da049a9c9ae" providerId="AD" clId="Web-{34A6247E-F7FA-48AF-8CF2-3D7CC6D527B0}" dt="2022-05-30T06:57:08.506" v="16" actId="1076"/>
      <pc:docMkLst>
        <pc:docMk/>
      </pc:docMkLst>
      <pc:sldChg chg="addSp delSp modSp">
        <pc:chgData name="Mahsa Hadadpour" userId="S::251063@usn.no::78d3bcaf-4de2-45d3-9d8c-7da049a9c9ae" providerId="AD" clId="Web-{34A6247E-F7FA-48AF-8CF2-3D7CC6D527B0}" dt="2022-05-30T06:57:08.506" v="16" actId="1076"/>
        <pc:sldMkLst>
          <pc:docMk/>
          <pc:sldMk cId="1051427282" sldId="295"/>
        </pc:sldMkLst>
        <pc:spChg chg="add del mod">
          <ac:chgData name="Mahsa Hadadpour" userId="S::251063@usn.no::78d3bcaf-4de2-45d3-9d8c-7da049a9c9ae" providerId="AD" clId="Web-{34A6247E-F7FA-48AF-8CF2-3D7CC6D527B0}" dt="2022-05-30T06:56:32.724" v="2"/>
          <ac:spMkLst>
            <pc:docMk/>
            <pc:sldMk cId="1051427282" sldId="295"/>
            <ac:spMk id="5" creationId="{0C1F69A7-2E7A-0915-4FEC-D3E0FAC54DDE}"/>
          </ac:spMkLst>
        </pc:spChg>
        <pc:spChg chg="mod">
          <ac:chgData name="Mahsa Hadadpour" userId="S::251063@usn.no::78d3bcaf-4de2-45d3-9d8c-7da049a9c9ae" providerId="AD" clId="Web-{34A6247E-F7FA-48AF-8CF2-3D7CC6D527B0}" dt="2022-05-30T06:57:06.865" v="15" actId="1076"/>
          <ac:spMkLst>
            <pc:docMk/>
            <pc:sldMk cId="1051427282" sldId="295"/>
            <ac:spMk id="11" creationId="{85C3C938-22E2-4B67-AB9D-80FE3AA81D52}"/>
          </ac:spMkLst>
        </pc:spChg>
        <pc:spChg chg="del">
          <ac:chgData name="Mahsa Hadadpour" userId="S::251063@usn.no::78d3bcaf-4de2-45d3-9d8c-7da049a9c9ae" providerId="AD" clId="Web-{34A6247E-F7FA-48AF-8CF2-3D7CC6D527B0}" dt="2022-05-30T06:56:26.114" v="1"/>
          <ac:spMkLst>
            <pc:docMk/>
            <pc:sldMk cId="1051427282" sldId="295"/>
            <ac:spMk id="14" creationId="{B9615AED-D6F4-4CEC-B5D2-993C00CCDD4E}"/>
          </ac:spMkLst>
        </pc:spChg>
        <pc:picChg chg="mod">
          <ac:chgData name="Mahsa Hadadpour" userId="S::251063@usn.no::78d3bcaf-4de2-45d3-9d8c-7da049a9c9ae" providerId="AD" clId="Web-{34A6247E-F7FA-48AF-8CF2-3D7CC6D527B0}" dt="2022-05-30T06:57:02.693" v="14" actId="1076"/>
          <ac:picMkLst>
            <pc:docMk/>
            <pc:sldMk cId="1051427282" sldId="295"/>
            <ac:picMk id="4" creationId="{B4E6F8ED-E712-4029-93E6-81A48745146D}"/>
          </ac:picMkLst>
        </pc:picChg>
        <pc:picChg chg="del">
          <ac:chgData name="Mahsa Hadadpour" userId="S::251063@usn.no::78d3bcaf-4de2-45d3-9d8c-7da049a9c9ae" providerId="AD" clId="Web-{34A6247E-F7FA-48AF-8CF2-3D7CC6D527B0}" dt="2022-05-30T06:56:24.427" v="0"/>
          <ac:picMkLst>
            <pc:docMk/>
            <pc:sldMk cId="1051427282" sldId="295"/>
            <ac:picMk id="6" creationId="{0ADB8A1A-0D2B-40AC-8D19-9544E98EACE7}"/>
          </ac:picMkLst>
        </pc:picChg>
        <pc:picChg chg="mod">
          <ac:chgData name="Mahsa Hadadpour" userId="S::251063@usn.no::78d3bcaf-4de2-45d3-9d8c-7da049a9c9ae" providerId="AD" clId="Web-{34A6247E-F7FA-48AF-8CF2-3D7CC6D527B0}" dt="2022-05-30T06:57:08.506" v="16" actId="1076"/>
          <ac:picMkLst>
            <pc:docMk/>
            <pc:sldMk cId="1051427282" sldId="295"/>
            <ac:picMk id="9" creationId="{BBE044A7-032C-4358-B7BE-ADEBBEE61837}"/>
          </ac:picMkLst>
        </pc:picChg>
        <pc:picChg chg="mod">
          <ac:chgData name="Mahsa Hadadpour" userId="S::251063@usn.no::78d3bcaf-4de2-45d3-9d8c-7da049a9c9ae" providerId="AD" clId="Web-{34A6247E-F7FA-48AF-8CF2-3D7CC6D527B0}" dt="2022-05-30T06:56:57.256" v="12" actId="1076"/>
          <ac:picMkLst>
            <pc:docMk/>
            <pc:sldMk cId="1051427282" sldId="295"/>
            <ac:picMk id="13" creationId="{39D27F05-E35D-43B6-AC3D-944827CD9E74}"/>
          </ac:picMkLst>
        </pc:picChg>
      </pc:sldChg>
    </pc:docChg>
  </pc:docChgLst>
  <pc:docChgLst>
    <pc:chgData name="Mahsa Hadadpour" userId="S::251063@usn.no::78d3bcaf-4de2-45d3-9d8c-7da049a9c9ae" providerId="AD" clId="Web-{6B68B5D1-8987-4E7D-96B7-6996C378158F}"/>
    <pc:docChg chg="modSld">
      <pc:chgData name="Mahsa Hadadpour" userId="S::251063@usn.no::78d3bcaf-4de2-45d3-9d8c-7da049a9c9ae" providerId="AD" clId="Web-{6B68B5D1-8987-4E7D-96B7-6996C378158F}" dt="2022-05-29T17:16:16.958" v="1" actId="1076"/>
      <pc:docMkLst>
        <pc:docMk/>
      </pc:docMkLst>
      <pc:sldChg chg="modSp">
        <pc:chgData name="Mahsa Hadadpour" userId="S::251063@usn.no::78d3bcaf-4de2-45d3-9d8c-7da049a9c9ae" providerId="AD" clId="Web-{6B68B5D1-8987-4E7D-96B7-6996C378158F}" dt="2022-05-29T17:16:16.958" v="1" actId="1076"/>
        <pc:sldMkLst>
          <pc:docMk/>
          <pc:sldMk cId="1051427282" sldId="295"/>
        </pc:sldMkLst>
        <pc:picChg chg="mod">
          <ac:chgData name="Mahsa Hadadpour" userId="S::251063@usn.no::78d3bcaf-4de2-45d3-9d8c-7da049a9c9ae" providerId="AD" clId="Web-{6B68B5D1-8987-4E7D-96B7-6996C378158F}" dt="2022-05-29T17:16:13.426" v="0" actId="1076"/>
          <ac:picMkLst>
            <pc:docMk/>
            <pc:sldMk cId="1051427282" sldId="295"/>
            <ac:picMk id="6" creationId="{0ADB8A1A-0D2B-40AC-8D19-9544E98EACE7}"/>
          </ac:picMkLst>
        </pc:picChg>
        <pc:picChg chg="mod">
          <ac:chgData name="Mahsa Hadadpour" userId="S::251063@usn.no::78d3bcaf-4de2-45d3-9d8c-7da049a9c9ae" providerId="AD" clId="Web-{6B68B5D1-8987-4E7D-96B7-6996C378158F}" dt="2022-05-29T17:16:16.958" v="1" actId="1076"/>
          <ac:picMkLst>
            <pc:docMk/>
            <pc:sldMk cId="1051427282" sldId="295"/>
            <ac:picMk id="13" creationId="{39D27F05-E35D-43B6-AC3D-944827CD9E74}"/>
          </ac:picMkLst>
        </pc:picChg>
      </pc:sldChg>
    </pc:docChg>
  </pc:docChgLst>
  <pc:docChgLst>
    <pc:chgData name="Puneet Mehta" userId="5d1b0cff-7d09-4669-9b6d-2302dcf24573" providerId="ADAL" clId="{026EC09E-D58A-44D2-B60F-4572BA8A89DB}"/>
    <pc:docChg chg="undo custSel modSld">
      <pc:chgData name="Puneet Mehta" userId="5d1b0cff-7d09-4669-9b6d-2302dcf24573" providerId="ADAL" clId="{026EC09E-D58A-44D2-B60F-4572BA8A89DB}" dt="2022-05-28T11:36:03.602" v="473" actId="207"/>
      <pc:docMkLst>
        <pc:docMk/>
      </pc:docMkLst>
      <pc:sldChg chg="delSp">
        <pc:chgData name="Puneet Mehta" userId="5d1b0cff-7d09-4669-9b6d-2302dcf24573" providerId="ADAL" clId="{026EC09E-D58A-44D2-B60F-4572BA8A89DB}" dt="2022-05-28T10:12:52.707" v="124"/>
        <pc:sldMkLst>
          <pc:docMk/>
          <pc:sldMk cId="2348010834" sldId="261"/>
        </pc:sldMkLst>
        <pc:spChg chg="del">
          <ac:chgData name="Puneet Mehta" userId="5d1b0cff-7d09-4669-9b6d-2302dcf24573" providerId="ADAL" clId="{026EC09E-D58A-44D2-B60F-4572BA8A89DB}" dt="2022-05-28T10:12:52.707" v="124"/>
          <ac:spMkLst>
            <pc:docMk/>
            <pc:sldMk cId="2348010834" sldId="261"/>
            <ac:spMk id="5" creationId="{D7997E3A-A375-4D38-965B-210FC0912558}"/>
          </ac:spMkLst>
        </pc:spChg>
      </pc:sldChg>
      <pc:sldChg chg="delSp">
        <pc:chgData name="Puneet Mehta" userId="5d1b0cff-7d09-4669-9b6d-2302dcf24573" providerId="ADAL" clId="{026EC09E-D58A-44D2-B60F-4572BA8A89DB}" dt="2022-05-28T10:12:52.707" v="124"/>
        <pc:sldMkLst>
          <pc:docMk/>
          <pc:sldMk cId="963228468" sldId="264"/>
        </pc:sldMkLst>
        <pc:spChg chg="del">
          <ac:chgData name="Puneet Mehta" userId="5d1b0cff-7d09-4669-9b6d-2302dcf24573" providerId="ADAL" clId="{026EC09E-D58A-44D2-B60F-4572BA8A89DB}" dt="2022-05-28T10:12:52.707" v="124"/>
          <ac:spMkLst>
            <pc:docMk/>
            <pc:sldMk cId="963228468" sldId="264"/>
            <ac:spMk id="2" creationId="{E509D0E8-7179-44E2-94DA-DF2409D98E21}"/>
          </ac:spMkLst>
        </pc:spChg>
      </pc:sldChg>
      <pc:sldChg chg="delSp">
        <pc:chgData name="Puneet Mehta" userId="5d1b0cff-7d09-4669-9b6d-2302dcf24573" providerId="ADAL" clId="{026EC09E-D58A-44D2-B60F-4572BA8A89DB}" dt="2022-05-28T10:12:52.707" v="124"/>
        <pc:sldMkLst>
          <pc:docMk/>
          <pc:sldMk cId="2971590202" sldId="265"/>
        </pc:sldMkLst>
        <pc:spChg chg="del">
          <ac:chgData name="Puneet Mehta" userId="5d1b0cff-7d09-4669-9b6d-2302dcf24573" providerId="ADAL" clId="{026EC09E-D58A-44D2-B60F-4572BA8A89DB}" dt="2022-05-28T10:12:52.707" v="124"/>
          <ac:spMkLst>
            <pc:docMk/>
            <pc:sldMk cId="2971590202" sldId="265"/>
            <ac:spMk id="2" creationId="{ACF512DC-97E7-47C0-9E6E-00675AC5E56A}"/>
          </ac:spMkLst>
        </pc:spChg>
      </pc:sldChg>
      <pc:sldChg chg="delSp">
        <pc:chgData name="Puneet Mehta" userId="5d1b0cff-7d09-4669-9b6d-2302dcf24573" providerId="ADAL" clId="{026EC09E-D58A-44D2-B60F-4572BA8A89DB}" dt="2022-05-28T10:12:52.707" v="124"/>
        <pc:sldMkLst>
          <pc:docMk/>
          <pc:sldMk cId="186926937" sldId="266"/>
        </pc:sldMkLst>
        <pc:spChg chg="del">
          <ac:chgData name="Puneet Mehta" userId="5d1b0cff-7d09-4669-9b6d-2302dcf24573" providerId="ADAL" clId="{026EC09E-D58A-44D2-B60F-4572BA8A89DB}" dt="2022-05-28T10:12:52.707" v="124"/>
          <ac:spMkLst>
            <pc:docMk/>
            <pc:sldMk cId="186926937" sldId="266"/>
            <ac:spMk id="2" creationId="{E3566710-AB28-431A-9E89-923BB8BDC18A}"/>
          </ac:spMkLst>
        </pc:spChg>
      </pc:sldChg>
      <pc:sldChg chg="delSp">
        <pc:chgData name="Puneet Mehta" userId="5d1b0cff-7d09-4669-9b6d-2302dcf24573" providerId="ADAL" clId="{026EC09E-D58A-44D2-B60F-4572BA8A89DB}" dt="2022-05-28T10:12:52.707" v="124"/>
        <pc:sldMkLst>
          <pc:docMk/>
          <pc:sldMk cId="502555436" sldId="269"/>
        </pc:sldMkLst>
        <pc:spChg chg="del">
          <ac:chgData name="Puneet Mehta" userId="5d1b0cff-7d09-4669-9b6d-2302dcf24573" providerId="ADAL" clId="{026EC09E-D58A-44D2-B60F-4572BA8A89DB}" dt="2022-05-28T10:12:52.707" v="124"/>
          <ac:spMkLst>
            <pc:docMk/>
            <pc:sldMk cId="502555436" sldId="269"/>
            <ac:spMk id="2" creationId="{A627514B-AE0F-447C-A9EA-23C9BDC05D2C}"/>
          </ac:spMkLst>
        </pc:spChg>
      </pc:sldChg>
      <pc:sldChg chg="delSp">
        <pc:chgData name="Puneet Mehta" userId="5d1b0cff-7d09-4669-9b6d-2302dcf24573" providerId="ADAL" clId="{026EC09E-D58A-44D2-B60F-4572BA8A89DB}" dt="2022-05-28T10:12:52.707" v="124"/>
        <pc:sldMkLst>
          <pc:docMk/>
          <pc:sldMk cId="3560234038" sldId="273"/>
        </pc:sldMkLst>
        <pc:spChg chg="del">
          <ac:chgData name="Puneet Mehta" userId="5d1b0cff-7d09-4669-9b6d-2302dcf24573" providerId="ADAL" clId="{026EC09E-D58A-44D2-B60F-4572BA8A89DB}" dt="2022-05-28T10:12:52.707" v="124"/>
          <ac:spMkLst>
            <pc:docMk/>
            <pc:sldMk cId="3560234038" sldId="273"/>
            <ac:spMk id="5" creationId="{196CDED9-ED9E-4067-8526-9F53D9794BA3}"/>
          </ac:spMkLst>
        </pc:spChg>
      </pc:sldChg>
      <pc:sldChg chg="delSp">
        <pc:chgData name="Puneet Mehta" userId="5d1b0cff-7d09-4669-9b6d-2302dcf24573" providerId="ADAL" clId="{026EC09E-D58A-44D2-B60F-4572BA8A89DB}" dt="2022-05-28T10:12:52.707" v="124"/>
        <pc:sldMkLst>
          <pc:docMk/>
          <pc:sldMk cId="3930968596" sldId="274"/>
        </pc:sldMkLst>
        <pc:spChg chg="del">
          <ac:chgData name="Puneet Mehta" userId="5d1b0cff-7d09-4669-9b6d-2302dcf24573" providerId="ADAL" clId="{026EC09E-D58A-44D2-B60F-4572BA8A89DB}" dt="2022-05-28T10:12:52.707" v="124"/>
          <ac:spMkLst>
            <pc:docMk/>
            <pc:sldMk cId="3930968596" sldId="274"/>
            <ac:spMk id="5" creationId="{1CFBEA96-1E18-4844-AB23-472233E2248C}"/>
          </ac:spMkLst>
        </pc:spChg>
      </pc:sldChg>
      <pc:sldChg chg="delSp">
        <pc:chgData name="Puneet Mehta" userId="5d1b0cff-7d09-4669-9b6d-2302dcf24573" providerId="ADAL" clId="{026EC09E-D58A-44D2-B60F-4572BA8A89DB}" dt="2022-05-28T10:12:52.707" v="124"/>
        <pc:sldMkLst>
          <pc:docMk/>
          <pc:sldMk cId="1760359010" sldId="275"/>
        </pc:sldMkLst>
        <pc:spChg chg="del">
          <ac:chgData name="Puneet Mehta" userId="5d1b0cff-7d09-4669-9b6d-2302dcf24573" providerId="ADAL" clId="{026EC09E-D58A-44D2-B60F-4572BA8A89DB}" dt="2022-05-28T10:12:52.707" v="124"/>
          <ac:spMkLst>
            <pc:docMk/>
            <pc:sldMk cId="1760359010" sldId="275"/>
            <ac:spMk id="3" creationId="{072D5CDB-2404-4153-87A9-E4FBD5A914C4}"/>
          </ac:spMkLst>
        </pc:spChg>
      </pc:sldChg>
      <pc:sldChg chg="delSp">
        <pc:chgData name="Puneet Mehta" userId="5d1b0cff-7d09-4669-9b6d-2302dcf24573" providerId="ADAL" clId="{026EC09E-D58A-44D2-B60F-4572BA8A89DB}" dt="2022-05-28T10:12:52.707" v="124"/>
        <pc:sldMkLst>
          <pc:docMk/>
          <pc:sldMk cId="4089997994" sldId="276"/>
        </pc:sldMkLst>
        <pc:spChg chg="del">
          <ac:chgData name="Puneet Mehta" userId="5d1b0cff-7d09-4669-9b6d-2302dcf24573" providerId="ADAL" clId="{026EC09E-D58A-44D2-B60F-4572BA8A89DB}" dt="2022-05-28T10:12:52.707" v="124"/>
          <ac:spMkLst>
            <pc:docMk/>
            <pc:sldMk cId="4089997994" sldId="276"/>
            <ac:spMk id="6" creationId="{CE121FE4-F3E0-4EC5-936B-06CC4DD848B7}"/>
          </ac:spMkLst>
        </pc:spChg>
      </pc:sldChg>
      <pc:sldChg chg="addSp delSp modSp mod setBg setClrOvrMap">
        <pc:chgData name="Puneet Mehta" userId="5d1b0cff-7d09-4669-9b6d-2302dcf24573" providerId="ADAL" clId="{026EC09E-D58A-44D2-B60F-4572BA8A89DB}" dt="2022-05-28T11:34:27.998" v="471" actId="1076"/>
        <pc:sldMkLst>
          <pc:docMk/>
          <pc:sldMk cId="1675561032" sldId="277"/>
        </pc:sldMkLst>
        <pc:spChg chg="mod">
          <ac:chgData name="Puneet Mehta" userId="5d1b0cff-7d09-4669-9b6d-2302dcf24573" providerId="ADAL" clId="{026EC09E-D58A-44D2-B60F-4572BA8A89DB}" dt="2022-05-28T10:04:35.728" v="20" actId="1076"/>
          <ac:spMkLst>
            <pc:docMk/>
            <pc:sldMk cId="1675561032" sldId="277"/>
            <ac:spMk id="2" creationId="{439E5D94-9D41-4F6F-9527-AEF2362AC8AE}"/>
          </ac:spMkLst>
        </pc:spChg>
        <pc:spChg chg="mod">
          <ac:chgData name="Puneet Mehta" userId="5d1b0cff-7d09-4669-9b6d-2302dcf24573" providerId="ADAL" clId="{026EC09E-D58A-44D2-B60F-4572BA8A89DB}" dt="2022-05-28T10:04:18.885" v="17" actId="26606"/>
          <ac:spMkLst>
            <pc:docMk/>
            <pc:sldMk cId="1675561032" sldId="277"/>
            <ac:spMk id="3" creationId="{DA883C47-7524-499E-BBAE-4F9ADE00E462}"/>
          </ac:spMkLst>
        </pc:spChg>
        <pc:spChg chg="add mod">
          <ac:chgData name="Puneet Mehta" userId="5d1b0cff-7d09-4669-9b6d-2302dcf24573" providerId="ADAL" clId="{026EC09E-D58A-44D2-B60F-4572BA8A89DB}" dt="2022-05-28T11:34:15.817" v="470" actId="14100"/>
          <ac:spMkLst>
            <pc:docMk/>
            <pc:sldMk cId="1675561032" sldId="277"/>
            <ac:spMk id="6" creationId="{B215A9A6-1680-46B3-8362-975E4CC8A686}"/>
          </ac:spMkLst>
        </pc:spChg>
        <pc:spChg chg="add del">
          <ac:chgData name="Puneet Mehta" userId="5d1b0cff-7d09-4669-9b6d-2302dcf24573" providerId="ADAL" clId="{026EC09E-D58A-44D2-B60F-4572BA8A89DB}" dt="2022-05-28T10:04:18.885" v="17" actId="26606"/>
          <ac:spMkLst>
            <pc:docMk/>
            <pc:sldMk cId="1675561032" sldId="277"/>
            <ac:spMk id="7" creationId="{2172A0AC-3DCE-4672-BCAF-28FEF91F6020}"/>
          </ac:spMkLst>
        </pc:spChg>
        <pc:spChg chg="add del">
          <ac:chgData name="Puneet Mehta" userId="5d1b0cff-7d09-4669-9b6d-2302dcf24573" providerId="ADAL" clId="{026EC09E-D58A-44D2-B60F-4572BA8A89DB}" dt="2022-05-28T10:04:18.885" v="17" actId="26606"/>
          <ac:spMkLst>
            <pc:docMk/>
            <pc:sldMk cId="1675561032" sldId="277"/>
            <ac:spMk id="8" creationId="{AE6F1C77-EDC9-4C5F-8C1C-62DD46BDA3C3}"/>
          </ac:spMkLst>
        </pc:spChg>
        <pc:spChg chg="add del mod">
          <ac:chgData name="Puneet Mehta" userId="5d1b0cff-7d09-4669-9b6d-2302dcf24573" providerId="ADAL" clId="{026EC09E-D58A-44D2-B60F-4572BA8A89DB}" dt="2022-05-28T10:08:47.488" v="79" actId="478"/>
          <ac:spMkLst>
            <pc:docMk/>
            <pc:sldMk cId="1675561032" sldId="277"/>
            <ac:spMk id="9" creationId="{26D16285-458E-417C-90D5-302A5FC32FBE}"/>
          </ac:spMkLst>
        </pc:spChg>
        <pc:spChg chg="add del">
          <ac:chgData name="Puneet Mehta" userId="5d1b0cff-7d09-4669-9b6d-2302dcf24573" providerId="ADAL" clId="{026EC09E-D58A-44D2-B60F-4572BA8A89DB}" dt="2022-05-28T10:03:30.648" v="4" actId="26606"/>
          <ac:spMkLst>
            <pc:docMk/>
            <pc:sldMk cId="1675561032" sldId="277"/>
            <ac:spMk id="10" creationId="{2172A0AC-3DCE-4672-BCAF-28FEF91F6020}"/>
          </ac:spMkLst>
        </pc:spChg>
        <pc:spChg chg="add del">
          <ac:chgData name="Puneet Mehta" userId="5d1b0cff-7d09-4669-9b6d-2302dcf24573" providerId="ADAL" clId="{026EC09E-D58A-44D2-B60F-4572BA8A89DB}" dt="2022-05-28T10:08:19.970" v="78" actId="11529"/>
          <ac:spMkLst>
            <pc:docMk/>
            <pc:sldMk cId="1675561032" sldId="277"/>
            <ac:spMk id="11" creationId="{66EA22F6-A33B-4135-B7FD-BB56AC194119}"/>
          </ac:spMkLst>
        </pc:spChg>
        <pc:spChg chg="add del">
          <ac:chgData name="Puneet Mehta" userId="5d1b0cff-7d09-4669-9b6d-2302dcf24573" providerId="ADAL" clId="{026EC09E-D58A-44D2-B60F-4572BA8A89DB}" dt="2022-05-28T10:03:30.648" v="4" actId="26606"/>
          <ac:spMkLst>
            <pc:docMk/>
            <pc:sldMk cId="1675561032" sldId="277"/>
            <ac:spMk id="12" creationId="{AE6F1C77-EDC9-4C5F-8C1C-62DD46BDA3C3}"/>
          </ac:spMkLst>
        </pc:spChg>
        <pc:spChg chg="add del">
          <ac:chgData name="Puneet Mehta" userId="5d1b0cff-7d09-4669-9b6d-2302dcf24573" providerId="ADAL" clId="{026EC09E-D58A-44D2-B60F-4572BA8A89DB}" dt="2022-05-28T10:04:18.485" v="16" actId="26606"/>
          <ac:spMkLst>
            <pc:docMk/>
            <pc:sldMk cId="1675561032" sldId="277"/>
            <ac:spMk id="13" creationId="{89AC137A-F7D0-43CC-A46F-113F475E4806}"/>
          </ac:spMkLst>
        </pc:spChg>
        <pc:spChg chg="add del">
          <ac:chgData name="Puneet Mehta" userId="5d1b0cff-7d09-4669-9b6d-2302dcf24573" providerId="ADAL" clId="{026EC09E-D58A-44D2-B60F-4572BA8A89DB}" dt="2022-05-28T10:03:32.045" v="6" actId="26606"/>
          <ac:spMkLst>
            <pc:docMk/>
            <pc:sldMk cId="1675561032" sldId="277"/>
            <ac:spMk id="14" creationId="{A86541C6-61B1-4DAA-B57A-EAF3F24F0491}"/>
          </ac:spMkLst>
        </pc:spChg>
        <pc:spChg chg="add del">
          <ac:chgData name="Puneet Mehta" userId="5d1b0cff-7d09-4669-9b6d-2302dcf24573" providerId="ADAL" clId="{026EC09E-D58A-44D2-B60F-4572BA8A89DB}" dt="2022-05-28T10:03:32.045" v="6" actId="26606"/>
          <ac:spMkLst>
            <pc:docMk/>
            <pc:sldMk cId="1675561032" sldId="277"/>
            <ac:spMk id="15" creationId="{71750011-2006-46BB-AFDE-C6E461752333}"/>
          </ac:spMkLst>
        </pc:spChg>
        <pc:spChg chg="add mod">
          <ac:chgData name="Puneet Mehta" userId="5d1b0cff-7d09-4669-9b6d-2302dcf24573" providerId="ADAL" clId="{026EC09E-D58A-44D2-B60F-4572BA8A89DB}" dt="2022-05-28T11:34:27.998" v="471" actId="1076"/>
          <ac:spMkLst>
            <pc:docMk/>
            <pc:sldMk cId="1675561032" sldId="277"/>
            <ac:spMk id="16" creationId="{BC1C80F1-E004-4AE1-A5DB-EAFC3C4107D6}"/>
          </ac:spMkLst>
        </pc:spChg>
        <pc:spChg chg="add del">
          <ac:chgData name="Puneet Mehta" userId="5d1b0cff-7d09-4669-9b6d-2302dcf24573" providerId="ADAL" clId="{026EC09E-D58A-44D2-B60F-4572BA8A89DB}" dt="2022-05-28T10:03:33.463" v="8" actId="26606"/>
          <ac:spMkLst>
            <pc:docMk/>
            <pc:sldMk cId="1675561032" sldId="277"/>
            <ac:spMk id="17" creationId="{AAB8EDC3-1C0D-4505-A2C7-839A5161FB53}"/>
          </ac:spMkLst>
        </pc:spChg>
        <pc:spChg chg="add del">
          <ac:chgData name="Puneet Mehta" userId="5d1b0cff-7d09-4669-9b6d-2302dcf24573" providerId="ADAL" clId="{026EC09E-D58A-44D2-B60F-4572BA8A89DB}" dt="2022-05-28T10:03:33.463" v="8" actId="26606"/>
          <ac:spMkLst>
            <pc:docMk/>
            <pc:sldMk cId="1675561032" sldId="277"/>
            <ac:spMk id="18" creationId="{2069E294-3813-4588-9E9C-AEA08F9C4DA1}"/>
          </ac:spMkLst>
        </pc:spChg>
        <pc:spChg chg="add mod">
          <ac:chgData name="Puneet Mehta" userId="5d1b0cff-7d09-4669-9b6d-2302dcf24573" providerId="ADAL" clId="{026EC09E-D58A-44D2-B60F-4572BA8A89DB}" dt="2022-05-28T10:14:31.681" v="132" actId="1076"/>
          <ac:spMkLst>
            <pc:docMk/>
            <pc:sldMk cId="1675561032" sldId="277"/>
            <ac:spMk id="19" creationId="{A675FF96-9FA8-425E-9C82-6C2A00122B67}"/>
          </ac:spMkLst>
        </pc:spChg>
        <pc:spChg chg="add del">
          <ac:chgData name="Puneet Mehta" userId="5d1b0cff-7d09-4669-9b6d-2302dcf24573" providerId="ADAL" clId="{026EC09E-D58A-44D2-B60F-4572BA8A89DB}" dt="2022-05-28T10:03:48.303" v="10" actId="26606"/>
          <ac:spMkLst>
            <pc:docMk/>
            <pc:sldMk cId="1675561032" sldId="277"/>
            <ac:spMk id="20" creationId="{A86541C6-61B1-4DAA-B57A-EAF3F24F0491}"/>
          </ac:spMkLst>
        </pc:spChg>
        <pc:spChg chg="add del">
          <ac:chgData name="Puneet Mehta" userId="5d1b0cff-7d09-4669-9b6d-2302dcf24573" providerId="ADAL" clId="{026EC09E-D58A-44D2-B60F-4572BA8A89DB}" dt="2022-05-28T10:03:48.303" v="10" actId="26606"/>
          <ac:spMkLst>
            <pc:docMk/>
            <pc:sldMk cId="1675561032" sldId="277"/>
            <ac:spMk id="21" creationId="{71750011-2006-46BB-AFDE-C6E461752333}"/>
          </ac:spMkLst>
        </pc:spChg>
        <pc:spChg chg="add del">
          <ac:chgData name="Puneet Mehta" userId="5d1b0cff-7d09-4669-9b6d-2302dcf24573" providerId="ADAL" clId="{026EC09E-D58A-44D2-B60F-4572BA8A89DB}" dt="2022-05-28T10:12:52.707" v="124"/>
          <ac:spMkLst>
            <pc:docMk/>
            <pc:sldMk cId="1675561032" sldId="277"/>
            <ac:spMk id="22" creationId="{869188AB-1E23-4193-8C9E-51DB007C1DF9}"/>
          </ac:spMkLst>
        </pc:spChg>
        <pc:picChg chg="mod ord">
          <ac:chgData name="Puneet Mehta" userId="5d1b0cff-7d09-4669-9b6d-2302dcf24573" providerId="ADAL" clId="{026EC09E-D58A-44D2-B60F-4572BA8A89DB}" dt="2022-05-28T10:04:18.885" v="17" actId="26606"/>
          <ac:picMkLst>
            <pc:docMk/>
            <pc:sldMk cId="1675561032" sldId="277"/>
            <ac:picMk id="4" creationId="{B4E6F8ED-E712-4029-93E6-81A48745146D}"/>
          </ac:picMkLst>
        </pc:picChg>
        <pc:picChg chg="add mod">
          <ac:chgData name="Puneet Mehta" userId="5d1b0cff-7d09-4669-9b6d-2302dcf24573" providerId="ADAL" clId="{026EC09E-D58A-44D2-B60F-4572BA8A89DB}" dt="2022-05-28T11:34:06.488" v="468" actId="14100"/>
          <ac:picMkLst>
            <pc:docMk/>
            <pc:sldMk cId="1675561032" sldId="277"/>
            <ac:picMk id="5" creationId="{7C1C4C33-15BA-40DC-8E84-6DC68E5E0EB8}"/>
          </ac:picMkLst>
        </pc:picChg>
      </pc:sldChg>
      <pc:sldChg chg="addSp delSp modSp mod">
        <pc:chgData name="Puneet Mehta" userId="5d1b0cff-7d09-4669-9b6d-2302dcf24573" providerId="ADAL" clId="{026EC09E-D58A-44D2-B60F-4572BA8A89DB}" dt="2022-05-28T11:17:42.204" v="463" actId="20577"/>
        <pc:sldMkLst>
          <pc:docMk/>
          <pc:sldMk cId="2562595450" sldId="278"/>
        </pc:sldMkLst>
        <pc:spChg chg="del">
          <ac:chgData name="Puneet Mehta" userId="5d1b0cff-7d09-4669-9b6d-2302dcf24573" providerId="ADAL" clId="{026EC09E-D58A-44D2-B60F-4572BA8A89DB}" dt="2022-05-28T11:01:08.907" v="146"/>
          <ac:spMkLst>
            <pc:docMk/>
            <pc:sldMk cId="2562595450" sldId="278"/>
            <ac:spMk id="3" creationId="{DA883C47-7524-499E-BBAE-4F9ADE00E462}"/>
          </ac:spMkLst>
        </pc:spChg>
        <pc:spChg chg="del">
          <ac:chgData name="Puneet Mehta" userId="5d1b0cff-7d09-4669-9b6d-2302dcf24573" providerId="ADAL" clId="{026EC09E-D58A-44D2-B60F-4572BA8A89DB}" dt="2022-05-28T10:12:52.707" v="124"/>
          <ac:spMkLst>
            <pc:docMk/>
            <pc:sldMk cId="2562595450" sldId="278"/>
            <ac:spMk id="5" creationId="{87F78DDF-7076-4A41-A712-A4D2824E5F4F}"/>
          </ac:spMkLst>
        </pc:spChg>
        <pc:graphicFrameChg chg="add mod modGraphic">
          <ac:chgData name="Puneet Mehta" userId="5d1b0cff-7d09-4669-9b6d-2302dcf24573" providerId="ADAL" clId="{026EC09E-D58A-44D2-B60F-4572BA8A89DB}" dt="2022-05-28T11:17:42.204" v="463" actId="20577"/>
          <ac:graphicFrameMkLst>
            <pc:docMk/>
            <pc:sldMk cId="2562595450" sldId="278"/>
            <ac:graphicFrameMk id="6" creationId="{7C7F60FE-3FF8-4D6B-AA48-51393090C519}"/>
          </ac:graphicFrameMkLst>
        </pc:graphicFrameChg>
      </pc:sldChg>
      <pc:sldChg chg="delSp">
        <pc:chgData name="Puneet Mehta" userId="5d1b0cff-7d09-4669-9b6d-2302dcf24573" providerId="ADAL" clId="{026EC09E-D58A-44D2-B60F-4572BA8A89DB}" dt="2022-05-28T10:12:52.707" v="124"/>
        <pc:sldMkLst>
          <pc:docMk/>
          <pc:sldMk cId="3090567524" sldId="279"/>
        </pc:sldMkLst>
        <pc:spChg chg="del">
          <ac:chgData name="Puneet Mehta" userId="5d1b0cff-7d09-4669-9b6d-2302dcf24573" providerId="ADAL" clId="{026EC09E-D58A-44D2-B60F-4572BA8A89DB}" dt="2022-05-28T10:12:52.707" v="124"/>
          <ac:spMkLst>
            <pc:docMk/>
            <pc:sldMk cId="3090567524" sldId="279"/>
            <ac:spMk id="19" creationId="{6EA4E8B5-E243-4932-94A1-CC64D80AB93D}"/>
          </ac:spMkLst>
        </pc:spChg>
      </pc:sldChg>
      <pc:sldChg chg="delSp">
        <pc:chgData name="Puneet Mehta" userId="5d1b0cff-7d09-4669-9b6d-2302dcf24573" providerId="ADAL" clId="{026EC09E-D58A-44D2-B60F-4572BA8A89DB}" dt="2022-05-28T10:12:52.707" v="124"/>
        <pc:sldMkLst>
          <pc:docMk/>
          <pc:sldMk cId="2260265868" sldId="280"/>
        </pc:sldMkLst>
        <pc:spChg chg="del">
          <ac:chgData name="Puneet Mehta" userId="5d1b0cff-7d09-4669-9b6d-2302dcf24573" providerId="ADAL" clId="{026EC09E-D58A-44D2-B60F-4572BA8A89DB}" dt="2022-05-28T10:12:52.707" v="124"/>
          <ac:spMkLst>
            <pc:docMk/>
            <pc:sldMk cId="2260265868" sldId="280"/>
            <ac:spMk id="6" creationId="{8EAC5400-D415-4914-B365-1EEBE689DEE9}"/>
          </ac:spMkLst>
        </pc:spChg>
      </pc:sldChg>
      <pc:sldChg chg="delSp">
        <pc:chgData name="Puneet Mehta" userId="5d1b0cff-7d09-4669-9b6d-2302dcf24573" providerId="ADAL" clId="{026EC09E-D58A-44D2-B60F-4572BA8A89DB}" dt="2022-05-28T10:12:52.707" v="124"/>
        <pc:sldMkLst>
          <pc:docMk/>
          <pc:sldMk cId="2222317534" sldId="281"/>
        </pc:sldMkLst>
        <pc:spChg chg="del">
          <ac:chgData name="Puneet Mehta" userId="5d1b0cff-7d09-4669-9b6d-2302dcf24573" providerId="ADAL" clId="{026EC09E-D58A-44D2-B60F-4572BA8A89DB}" dt="2022-05-28T10:12:52.707" v="124"/>
          <ac:spMkLst>
            <pc:docMk/>
            <pc:sldMk cId="2222317534" sldId="281"/>
            <ac:spMk id="21" creationId="{6DC09AAA-C944-4EA0-98E9-7501C22DC119}"/>
          </ac:spMkLst>
        </pc:spChg>
      </pc:sldChg>
      <pc:sldChg chg="addSp delSp modSp mod">
        <pc:chgData name="Puneet Mehta" userId="5d1b0cff-7d09-4669-9b6d-2302dcf24573" providerId="ADAL" clId="{026EC09E-D58A-44D2-B60F-4572BA8A89DB}" dt="2022-05-28T11:36:03.602" v="473" actId="207"/>
        <pc:sldMkLst>
          <pc:docMk/>
          <pc:sldMk cId="1396674796" sldId="282"/>
        </pc:sldMkLst>
        <pc:spChg chg="del">
          <ac:chgData name="Puneet Mehta" userId="5d1b0cff-7d09-4669-9b6d-2302dcf24573" providerId="ADAL" clId="{026EC09E-D58A-44D2-B60F-4572BA8A89DB}" dt="2022-05-28T10:12:52.707" v="124"/>
          <ac:spMkLst>
            <pc:docMk/>
            <pc:sldMk cId="1396674796" sldId="282"/>
            <ac:spMk id="3" creationId="{AD6F8D80-752D-4E88-8D21-35D7A2A67BD7}"/>
          </ac:spMkLst>
        </pc:spChg>
        <pc:spChg chg="add mod">
          <ac:chgData name="Puneet Mehta" userId="5d1b0cff-7d09-4669-9b6d-2302dcf24573" providerId="ADAL" clId="{026EC09E-D58A-44D2-B60F-4572BA8A89DB}" dt="2022-05-28T11:35:53.919" v="472" actId="207"/>
          <ac:spMkLst>
            <pc:docMk/>
            <pc:sldMk cId="1396674796" sldId="282"/>
            <ac:spMk id="6" creationId="{2A455EB5-3455-4FA4-B191-120144ECFC16}"/>
          </ac:spMkLst>
        </pc:spChg>
        <pc:spChg chg="add mod">
          <ac:chgData name="Puneet Mehta" userId="5d1b0cff-7d09-4669-9b6d-2302dcf24573" providerId="ADAL" clId="{026EC09E-D58A-44D2-B60F-4572BA8A89DB}" dt="2022-05-28T11:36:03.602" v="473" actId="207"/>
          <ac:spMkLst>
            <pc:docMk/>
            <pc:sldMk cId="1396674796" sldId="282"/>
            <ac:spMk id="7" creationId="{56018C98-BA65-4998-9489-2E12AF0A6E7F}"/>
          </ac:spMkLst>
        </pc:spChg>
      </pc:sldChg>
      <pc:sldChg chg="delSp">
        <pc:chgData name="Puneet Mehta" userId="5d1b0cff-7d09-4669-9b6d-2302dcf24573" providerId="ADAL" clId="{026EC09E-D58A-44D2-B60F-4572BA8A89DB}" dt="2022-05-28T10:12:52.707" v="124"/>
        <pc:sldMkLst>
          <pc:docMk/>
          <pc:sldMk cId="4159075948" sldId="283"/>
        </pc:sldMkLst>
        <pc:spChg chg="del">
          <ac:chgData name="Puneet Mehta" userId="5d1b0cff-7d09-4669-9b6d-2302dcf24573" providerId="ADAL" clId="{026EC09E-D58A-44D2-B60F-4572BA8A89DB}" dt="2022-05-28T10:12:52.707" v="124"/>
          <ac:spMkLst>
            <pc:docMk/>
            <pc:sldMk cId="4159075948" sldId="283"/>
            <ac:spMk id="3" creationId="{228A9BDB-96B8-4014-88C0-FAA982B469D9}"/>
          </ac:spMkLst>
        </pc:spChg>
      </pc:sldChg>
      <pc:sldChg chg="delSp">
        <pc:chgData name="Puneet Mehta" userId="5d1b0cff-7d09-4669-9b6d-2302dcf24573" providerId="ADAL" clId="{026EC09E-D58A-44D2-B60F-4572BA8A89DB}" dt="2022-05-28T10:12:52.707" v="124"/>
        <pc:sldMkLst>
          <pc:docMk/>
          <pc:sldMk cId="2359658657" sldId="284"/>
        </pc:sldMkLst>
        <pc:spChg chg="del">
          <ac:chgData name="Puneet Mehta" userId="5d1b0cff-7d09-4669-9b6d-2302dcf24573" providerId="ADAL" clId="{026EC09E-D58A-44D2-B60F-4572BA8A89DB}" dt="2022-05-28T10:12:52.707" v="124"/>
          <ac:spMkLst>
            <pc:docMk/>
            <pc:sldMk cId="2359658657" sldId="284"/>
            <ac:spMk id="5" creationId="{4D2A0B01-8B65-4493-8AB0-36A96C415B5B}"/>
          </ac:spMkLst>
        </pc:spChg>
      </pc:sldChg>
      <pc:sldChg chg="delSp">
        <pc:chgData name="Puneet Mehta" userId="5d1b0cff-7d09-4669-9b6d-2302dcf24573" providerId="ADAL" clId="{026EC09E-D58A-44D2-B60F-4572BA8A89DB}" dt="2022-05-28T10:12:52.707" v="124"/>
        <pc:sldMkLst>
          <pc:docMk/>
          <pc:sldMk cId="1630407020" sldId="285"/>
        </pc:sldMkLst>
        <pc:spChg chg="del">
          <ac:chgData name="Puneet Mehta" userId="5d1b0cff-7d09-4669-9b6d-2302dcf24573" providerId="ADAL" clId="{026EC09E-D58A-44D2-B60F-4572BA8A89DB}" dt="2022-05-28T10:12:52.707" v="124"/>
          <ac:spMkLst>
            <pc:docMk/>
            <pc:sldMk cId="1630407020" sldId="285"/>
            <ac:spMk id="5" creationId="{9602F628-6485-445B-8326-8F8A3DA40D3F}"/>
          </ac:spMkLst>
        </pc:spChg>
      </pc:sldChg>
      <pc:sldChg chg="delSp">
        <pc:chgData name="Puneet Mehta" userId="5d1b0cff-7d09-4669-9b6d-2302dcf24573" providerId="ADAL" clId="{026EC09E-D58A-44D2-B60F-4572BA8A89DB}" dt="2022-05-28T10:12:52.707" v="124"/>
        <pc:sldMkLst>
          <pc:docMk/>
          <pc:sldMk cId="3692626713" sldId="286"/>
        </pc:sldMkLst>
        <pc:spChg chg="del">
          <ac:chgData name="Puneet Mehta" userId="5d1b0cff-7d09-4669-9b6d-2302dcf24573" providerId="ADAL" clId="{026EC09E-D58A-44D2-B60F-4572BA8A89DB}" dt="2022-05-28T10:12:52.707" v="124"/>
          <ac:spMkLst>
            <pc:docMk/>
            <pc:sldMk cId="3692626713" sldId="286"/>
            <ac:spMk id="5" creationId="{D1CB3431-A1D8-408E-AAC9-803F71708A36}"/>
          </ac:spMkLst>
        </pc:spChg>
      </pc:sldChg>
      <pc:sldChg chg="delSp">
        <pc:chgData name="Puneet Mehta" userId="5d1b0cff-7d09-4669-9b6d-2302dcf24573" providerId="ADAL" clId="{026EC09E-D58A-44D2-B60F-4572BA8A89DB}" dt="2022-05-28T10:12:52.707" v="124"/>
        <pc:sldMkLst>
          <pc:docMk/>
          <pc:sldMk cId="2198715219" sldId="287"/>
        </pc:sldMkLst>
        <pc:spChg chg="del">
          <ac:chgData name="Puneet Mehta" userId="5d1b0cff-7d09-4669-9b6d-2302dcf24573" providerId="ADAL" clId="{026EC09E-D58A-44D2-B60F-4572BA8A89DB}" dt="2022-05-28T10:12:52.707" v="124"/>
          <ac:spMkLst>
            <pc:docMk/>
            <pc:sldMk cId="2198715219" sldId="287"/>
            <ac:spMk id="3" creationId="{7C1F2FD7-A383-4B50-85A6-AAD755BD3960}"/>
          </ac:spMkLst>
        </pc:spChg>
      </pc:sldChg>
      <pc:sldChg chg="delSp">
        <pc:chgData name="Puneet Mehta" userId="5d1b0cff-7d09-4669-9b6d-2302dcf24573" providerId="ADAL" clId="{026EC09E-D58A-44D2-B60F-4572BA8A89DB}" dt="2022-05-28T10:12:52.707" v="124"/>
        <pc:sldMkLst>
          <pc:docMk/>
          <pc:sldMk cId="1656205745" sldId="288"/>
        </pc:sldMkLst>
        <pc:spChg chg="del">
          <ac:chgData name="Puneet Mehta" userId="5d1b0cff-7d09-4669-9b6d-2302dcf24573" providerId="ADAL" clId="{026EC09E-D58A-44D2-B60F-4572BA8A89DB}" dt="2022-05-28T10:12:52.707" v="124"/>
          <ac:spMkLst>
            <pc:docMk/>
            <pc:sldMk cId="1656205745" sldId="288"/>
            <ac:spMk id="5" creationId="{240FFCC9-7D93-46C4-A0D2-BC22584664D8}"/>
          </ac:spMkLst>
        </pc:spChg>
      </pc:sldChg>
      <pc:sldChg chg="delSp">
        <pc:chgData name="Puneet Mehta" userId="5d1b0cff-7d09-4669-9b6d-2302dcf24573" providerId="ADAL" clId="{026EC09E-D58A-44D2-B60F-4572BA8A89DB}" dt="2022-05-28T10:12:52.707" v="124"/>
        <pc:sldMkLst>
          <pc:docMk/>
          <pc:sldMk cId="2316430177" sldId="289"/>
        </pc:sldMkLst>
        <pc:spChg chg="del">
          <ac:chgData name="Puneet Mehta" userId="5d1b0cff-7d09-4669-9b6d-2302dcf24573" providerId="ADAL" clId="{026EC09E-D58A-44D2-B60F-4572BA8A89DB}" dt="2022-05-28T10:12:52.707" v="124"/>
          <ac:spMkLst>
            <pc:docMk/>
            <pc:sldMk cId="2316430177" sldId="289"/>
            <ac:spMk id="6" creationId="{82BCF056-7C4B-4150-9CD5-4CAB2245EF61}"/>
          </ac:spMkLst>
        </pc:spChg>
      </pc:sldChg>
      <pc:sldChg chg="delSp">
        <pc:chgData name="Puneet Mehta" userId="5d1b0cff-7d09-4669-9b6d-2302dcf24573" providerId="ADAL" clId="{026EC09E-D58A-44D2-B60F-4572BA8A89DB}" dt="2022-05-28T10:12:52.707" v="124"/>
        <pc:sldMkLst>
          <pc:docMk/>
          <pc:sldMk cId="2878081372" sldId="290"/>
        </pc:sldMkLst>
        <pc:spChg chg="del">
          <ac:chgData name="Puneet Mehta" userId="5d1b0cff-7d09-4669-9b6d-2302dcf24573" providerId="ADAL" clId="{026EC09E-D58A-44D2-B60F-4572BA8A89DB}" dt="2022-05-28T10:12:52.707" v="124"/>
          <ac:spMkLst>
            <pc:docMk/>
            <pc:sldMk cId="2878081372" sldId="290"/>
            <ac:spMk id="6" creationId="{14DD4634-40BB-4F4F-93FD-9E3FDB8D81A7}"/>
          </ac:spMkLst>
        </pc:spChg>
      </pc:sldChg>
      <pc:sldChg chg="delSp">
        <pc:chgData name="Puneet Mehta" userId="5d1b0cff-7d09-4669-9b6d-2302dcf24573" providerId="ADAL" clId="{026EC09E-D58A-44D2-B60F-4572BA8A89DB}" dt="2022-05-28T10:12:52.707" v="124"/>
        <pc:sldMkLst>
          <pc:docMk/>
          <pc:sldMk cId="2285656877" sldId="291"/>
        </pc:sldMkLst>
        <pc:spChg chg="del">
          <ac:chgData name="Puneet Mehta" userId="5d1b0cff-7d09-4669-9b6d-2302dcf24573" providerId="ADAL" clId="{026EC09E-D58A-44D2-B60F-4572BA8A89DB}" dt="2022-05-28T10:12:52.707" v="124"/>
          <ac:spMkLst>
            <pc:docMk/>
            <pc:sldMk cId="2285656877" sldId="291"/>
            <ac:spMk id="7" creationId="{2BDD3860-76CF-44C8-92C5-B705044CCBBD}"/>
          </ac:spMkLst>
        </pc:spChg>
      </pc:sldChg>
      <pc:sldChg chg="delSp">
        <pc:chgData name="Puneet Mehta" userId="5d1b0cff-7d09-4669-9b6d-2302dcf24573" providerId="ADAL" clId="{026EC09E-D58A-44D2-B60F-4572BA8A89DB}" dt="2022-05-28T10:12:52.707" v="124"/>
        <pc:sldMkLst>
          <pc:docMk/>
          <pc:sldMk cId="1436899677" sldId="292"/>
        </pc:sldMkLst>
        <pc:spChg chg="del">
          <ac:chgData name="Puneet Mehta" userId="5d1b0cff-7d09-4669-9b6d-2302dcf24573" providerId="ADAL" clId="{026EC09E-D58A-44D2-B60F-4572BA8A89DB}" dt="2022-05-28T10:12:52.707" v="124"/>
          <ac:spMkLst>
            <pc:docMk/>
            <pc:sldMk cId="1436899677" sldId="292"/>
            <ac:spMk id="6" creationId="{3257B547-201C-4C0D-8A82-C449EDDE57F6}"/>
          </ac:spMkLst>
        </pc:spChg>
      </pc:sldChg>
      <pc:sldChg chg="delSp">
        <pc:chgData name="Puneet Mehta" userId="5d1b0cff-7d09-4669-9b6d-2302dcf24573" providerId="ADAL" clId="{026EC09E-D58A-44D2-B60F-4572BA8A89DB}" dt="2022-05-28T10:12:52.707" v="124"/>
        <pc:sldMkLst>
          <pc:docMk/>
          <pc:sldMk cId="2392143272" sldId="293"/>
        </pc:sldMkLst>
        <pc:spChg chg="del">
          <ac:chgData name="Puneet Mehta" userId="5d1b0cff-7d09-4669-9b6d-2302dcf24573" providerId="ADAL" clId="{026EC09E-D58A-44D2-B60F-4572BA8A89DB}" dt="2022-05-28T10:12:52.707" v="124"/>
          <ac:spMkLst>
            <pc:docMk/>
            <pc:sldMk cId="2392143272" sldId="293"/>
            <ac:spMk id="3" creationId="{037CEE61-A76C-4375-AE23-5CDBF03DA9A4}"/>
          </ac:spMkLst>
        </pc:spChg>
      </pc:sldChg>
      <pc:sldChg chg="delSp">
        <pc:chgData name="Puneet Mehta" userId="5d1b0cff-7d09-4669-9b6d-2302dcf24573" providerId="ADAL" clId="{026EC09E-D58A-44D2-B60F-4572BA8A89DB}" dt="2022-05-28T10:12:52.707" v="124"/>
        <pc:sldMkLst>
          <pc:docMk/>
          <pc:sldMk cId="177188536" sldId="294"/>
        </pc:sldMkLst>
        <pc:spChg chg="del">
          <ac:chgData name="Puneet Mehta" userId="5d1b0cff-7d09-4669-9b6d-2302dcf24573" providerId="ADAL" clId="{026EC09E-D58A-44D2-B60F-4572BA8A89DB}" dt="2022-05-28T10:12:52.707" v="124"/>
          <ac:spMkLst>
            <pc:docMk/>
            <pc:sldMk cId="177188536" sldId="294"/>
            <ac:spMk id="5" creationId="{0F14E655-96C2-40D2-9C7A-2BA684A415C2}"/>
          </ac:spMkLst>
        </pc:spChg>
      </pc:sldChg>
      <pc:sldChg chg="delSp">
        <pc:chgData name="Puneet Mehta" userId="5d1b0cff-7d09-4669-9b6d-2302dcf24573" providerId="ADAL" clId="{026EC09E-D58A-44D2-B60F-4572BA8A89DB}" dt="2022-05-28T10:12:52.707" v="124"/>
        <pc:sldMkLst>
          <pc:docMk/>
          <pc:sldMk cId="1051427282" sldId="295"/>
        </pc:sldMkLst>
        <pc:spChg chg="del">
          <ac:chgData name="Puneet Mehta" userId="5d1b0cff-7d09-4669-9b6d-2302dcf24573" providerId="ADAL" clId="{026EC09E-D58A-44D2-B60F-4572BA8A89DB}" dt="2022-05-28T10:12:52.707" v="124"/>
          <ac:spMkLst>
            <pc:docMk/>
            <pc:sldMk cId="1051427282" sldId="295"/>
            <ac:spMk id="5" creationId="{C5ABAC06-168B-400B-A40B-0D65BF91A79E}"/>
          </ac:spMkLst>
        </pc:spChg>
      </pc:sldChg>
      <pc:sldChg chg="delSp">
        <pc:chgData name="Puneet Mehta" userId="5d1b0cff-7d09-4669-9b6d-2302dcf24573" providerId="ADAL" clId="{026EC09E-D58A-44D2-B60F-4572BA8A89DB}" dt="2022-05-28T10:12:52.707" v="124"/>
        <pc:sldMkLst>
          <pc:docMk/>
          <pc:sldMk cId="2550618776" sldId="296"/>
        </pc:sldMkLst>
        <pc:spChg chg="del">
          <ac:chgData name="Puneet Mehta" userId="5d1b0cff-7d09-4669-9b6d-2302dcf24573" providerId="ADAL" clId="{026EC09E-D58A-44D2-B60F-4572BA8A89DB}" dt="2022-05-28T10:12:52.707" v="124"/>
          <ac:spMkLst>
            <pc:docMk/>
            <pc:sldMk cId="2550618776" sldId="296"/>
            <ac:spMk id="5" creationId="{8EA4918D-AD98-4DFE-B154-3E4401BD0BEC}"/>
          </ac:spMkLst>
        </pc:spChg>
      </pc:sldChg>
      <pc:sldChg chg="delSp">
        <pc:chgData name="Puneet Mehta" userId="5d1b0cff-7d09-4669-9b6d-2302dcf24573" providerId="ADAL" clId="{026EC09E-D58A-44D2-B60F-4572BA8A89DB}" dt="2022-05-28T10:12:52.707" v="124"/>
        <pc:sldMkLst>
          <pc:docMk/>
          <pc:sldMk cId="277693616" sldId="297"/>
        </pc:sldMkLst>
        <pc:spChg chg="del">
          <ac:chgData name="Puneet Mehta" userId="5d1b0cff-7d09-4669-9b6d-2302dcf24573" providerId="ADAL" clId="{026EC09E-D58A-44D2-B60F-4572BA8A89DB}" dt="2022-05-28T10:12:52.707" v="124"/>
          <ac:spMkLst>
            <pc:docMk/>
            <pc:sldMk cId="277693616" sldId="297"/>
            <ac:spMk id="5" creationId="{3C87854D-61A4-414E-B1B8-4D011DE5F667}"/>
          </ac:spMkLst>
        </pc:spChg>
      </pc:sldChg>
      <pc:sldChg chg="delSp">
        <pc:chgData name="Puneet Mehta" userId="5d1b0cff-7d09-4669-9b6d-2302dcf24573" providerId="ADAL" clId="{026EC09E-D58A-44D2-B60F-4572BA8A89DB}" dt="2022-05-28T10:12:52.707" v="124"/>
        <pc:sldMkLst>
          <pc:docMk/>
          <pc:sldMk cId="399696117" sldId="298"/>
        </pc:sldMkLst>
        <pc:spChg chg="del">
          <ac:chgData name="Puneet Mehta" userId="5d1b0cff-7d09-4669-9b6d-2302dcf24573" providerId="ADAL" clId="{026EC09E-D58A-44D2-B60F-4572BA8A89DB}" dt="2022-05-28T10:12:52.707" v="124"/>
          <ac:spMkLst>
            <pc:docMk/>
            <pc:sldMk cId="399696117" sldId="298"/>
            <ac:spMk id="5" creationId="{BDED1BFC-9382-4E18-A073-E8161DCDD05D}"/>
          </ac:spMkLst>
        </pc:spChg>
      </pc:sldChg>
    </pc:docChg>
  </pc:docChgLst>
  <pc:docChgLst>
    <pc:chgData name="Aline Pereira Da Silva" userId="S::251059@usn.no::0d1bb2ec-e1ae-4371-87f9-a7b4da76932a" providerId="AD" clId="Web-{EA012307-F4E7-4F63-8D23-884E50D03F4E}"/>
    <pc:docChg chg="modSld">
      <pc:chgData name="Aline Pereira Da Silva" userId="S::251059@usn.no::0d1bb2ec-e1ae-4371-87f9-a7b4da76932a" providerId="AD" clId="Web-{EA012307-F4E7-4F63-8D23-884E50D03F4E}" dt="2022-05-30T07:35:34.680" v="10" actId="1076"/>
      <pc:docMkLst>
        <pc:docMk/>
      </pc:docMkLst>
      <pc:sldChg chg="modSp">
        <pc:chgData name="Aline Pereira Da Silva" userId="S::251059@usn.no::0d1bb2ec-e1ae-4371-87f9-a7b4da76932a" providerId="AD" clId="Web-{EA012307-F4E7-4F63-8D23-884E50D03F4E}" dt="2022-05-30T07:32:39.670" v="8" actId="1076"/>
        <pc:sldMkLst>
          <pc:docMk/>
          <pc:sldMk cId="399696117" sldId="298"/>
        </pc:sldMkLst>
        <pc:spChg chg="mod">
          <ac:chgData name="Aline Pereira Da Silva" userId="S::251059@usn.no::0d1bb2ec-e1ae-4371-87f9-a7b4da76932a" providerId="AD" clId="Web-{EA012307-F4E7-4F63-8D23-884E50D03F4E}" dt="2022-05-30T07:32:39.670" v="8" actId="1076"/>
          <ac:spMkLst>
            <pc:docMk/>
            <pc:sldMk cId="399696117" sldId="298"/>
            <ac:spMk id="3" creationId="{3BCF1AF6-B979-CDE5-580A-0EA79F2F9674}"/>
          </ac:spMkLst>
        </pc:spChg>
      </pc:sldChg>
      <pc:sldChg chg="modSp">
        <pc:chgData name="Aline Pereira Da Silva" userId="S::251059@usn.no::0d1bb2ec-e1ae-4371-87f9-a7b4da76932a" providerId="AD" clId="Web-{EA012307-F4E7-4F63-8D23-884E50D03F4E}" dt="2022-05-30T07:29:13.862" v="2" actId="1076"/>
        <pc:sldMkLst>
          <pc:docMk/>
          <pc:sldMk cId="3435221292" sldId="307"/>
        </pc:sldMkLst>
        <pc:picChg chg="mod">
          <ac:chgData name="Aline Pereira Da Silva" userId="S::251059@usn.no::0d1bb2ec-e1ae-4371-87f9-a7b4da76932a" providerId="AD" clId="Web-{EA012307-F4E7-4F63-8D23-884E50D03F4E}" dt="2022-05-30T07:29:13.862" v="2" actId="1076"/>
          <ac:picMkLst>
            <pc:docMk/>
            <pc:sldMk cId="3435221292" sldId="307"/>
            <ac:picMk id="8" creationId="{65C4ABD0-9D6E-4271-AA45-0823D13E8829}"/>
          </ac:picMkLst>
        </pc:picChg>
      </pc:sldChg>
      <pc:sldChg chg="modSp">
        <pc:chgData name="Aline Pereira Da Silva" userId="S::251059@usn.no::0d1bb2ec-e1ae-4371-87f9-a7b4da76932a" providerId="AD" clId="Web-{EA012307-F4E7-4F63-8D23-884E50D03F4E}" dt="2022-05-30T07:35:34.680" v="10" actId="1076"/>
        <pc:sldMkLst>
          <pc:docMk/>
          <pc:sldMk cId="2750706911" sldId="310"/>
        </pc:sldMkLst>
        <pc:picChg chg="mod">
          <ac:chgData name="Aline Pereira Da Silva" userId="S::251059@usn.no::0d1bb2ec-e1ae-4371-87f9-a7b4da76932a" providerId="AD" clId="Web-{EA012307-F4E7-4F63-8D23-884E50D03F4E}" dt="2022-05-30T07:35:34.680" v="10" actId="1076"/>
          <ac:picMkLst>
            <pc:docMk/>
            <pc:sldMk cId="2750706911" sldId="310"/>
            <ac:picMk id="7" creationId="{75138DAA-0500-E947-2C58-BAD06E5F7FD4}"/>
          </ac:picMkLst>
        </pc:picChg>
      </pc:sldChg>
    </pc:docChg>
  </pc:docChgLst>
  <pc:docChgLst>
    <pc:chgData name="Aline Pereira Da Silva" userId="S::251059@usn.no::0d1bb2ec-e1ae-4371-87f9-a7b4da76932a" providerId="AD" clId="Web-{347134D4-ADFA-4AF0-8AA9-5B9D81D474D8}"/>
    <pc:docChg chg="addSld delSld modSld">
      <pc:chgData name="Aline Pereira Da Silva" userId="S::251059@usn.no::0d1bb2ec-e1ae-4371-87f9-a7b4da76932a" providerId="AD" clId="Web-{347134D4-ADFA-4AF0-8AA9-5B9D81D474D8}" dt="2022-05-29T08:56:45.657" v="198" actId="20577"/>
      <pc:docMkLst>
        <pc:docMk/>
      </pc:docMkLst>
      <pc:sldChg chg="modSp">
        <pc:chgData name="Aline Pereira Da Silva" userId="S::251059@usn.no::0d1bb2ec-e1ae-4371-87f9-a7b4da76932a" providerId="AD" clId="Web-{347134D4-ADFA-4AF0-8AA9-5B9D81D474D8}" dt="2022-05-29T08:17:40.786" v="186" actId="20577"/>
        <pc:sldMkLst>
          <pc:docMk/>
          <pc:sldMk cId="2550618776" sldId="296"/>
        </pc:sldMkLst>
        <pc:spChg chg="mod">
          <ac:chgData name="Aline Pereira Da Silva" userId="S::251059@usn.no::0d1bb2ec-e1ae-4371-87f9-a7b4da76932a" providerId="AD" clId="Web-{347134D4-ADFA-4AF0-8AA9-5B9D81D474D8}" dt="2022-05-29T08:17:40.786" v="186" actId="20577"/>
          <ac:spMkLst>
            <pc:docMk/>
            <pc:sldMk cId="2550618776" sldId="296"/>
            <ac:spMk id="3" creationId="{DA883C47-7524-499E-BBAE-4F9ADE00E462}"/>
          </ac:spMkLst>
        </pc:spChg>
      </pc:sldChg>
      <pc:sldChg chg="addSp delSp modSp">
        <pc:chgData name="Aline Pereira Da Silva" userId="S::251059@usn.no::0d1bb2ec-e1ae-4371-87f9-a7b4da76932a" providerId="AD" clId="Web-{347134D4-ADFA-4AF0-8AA9-5B9D81D474D8}" dt="2022-05-29T08:56:45.657" v="198" actId="20577"/>
        <pc:sldMkLst>
          <pc:docMk/>
          <pc:sldMk cId="277693616" sldId="297"/>
        </pc:sldMkLst>
        <pc:spChg chg="del">
          <ac:chgData name="Aline Pereira Da Silva" userId="S::251059@usn.no::0d1bb2ec-e1ae-4371-87f9-a7b4da76932a" providerId="AD" clId="Web-{347134D4-ADFA-4AF0-8AA9-5B9D81D474D8}" dt="2022-05-28T23:41:46.153" v="5"/>
          <ac:spMkLst>
            <pc:docMk/>
            <pc:sldMk cId="277693616" sldId="297"/>
            <ac:spMk id="3" creationId="{DA883C47-7524-499E-BBAE-4F9ADE00E462}"/>
          </ac:spMkLst>
        </pc:spChg>
        <pc:spChg chg="add mod">
          <ac:chgData name="Aline Pereira Da Silva" userId="S::251059@usn.no::0d1bb2ec-e1ae-4371-87f9-a7b4da76932a" providerId="AD" clId="Web-{347134D4-ADFA-4AF0-8AA9-5B9D81D474D8}" dt="2022-05-29T08:56:45.657" v="198" actId="20577"/>
          <ac:spMkLst>
            <pc:docMk/>
            <pc:sldMk cId="277693616" sldId="297"/>
            <ac:spMk id="7" creationId="{95CA0B69-F784-16C6-8D90-A7FAF720B5A9}"/>
          </ac:spMkLst>
        </pc:spChg>
        <pc:picChg chg="add del mod ord">
          <ac:chgData name="Aline Pereira Da Silva" userId="S::251059@usn.no::0d1bb2ec-e1ae-4371-87f9-a7b4da76932a" providerId="AD" clId="Web-{347134D4-ADFA-4AF0-8AA9-5B9D81D474D8}" dt="2022-05-28T23:41:56.919" v="10"/>
          <ac:picMkLst>
            <pc:docMk/>
            <pc:sldMk cId="277693616" sldId="297"/>
            <ac:picMk id="5" creationId="{C517B3AD-AAE6-BFDF-2A90-1781B8EB99B1}"/>
          </ac:picMkLst>
        </pc:picChg>
      </pc:sldChg>
      <pc:sldChg chg="addSp delSp modSp">
        <pc:chgData name="Aline Pereira Da Silva" userId="S::251059@usn.no::0d1bb2ec-e1ae-4371-87f9-a7b4da76932a" providerId="AD" clId="Web-{347134D4-ADFA-4AF0-8AA9-5B9D81D474D8}" dt="2022-05-29T08:41:36.601" v="188" actId="1076"/>
        <pc:sldMkLst>
          <pc:docMk/>
          <pc:sldMk cId="399696117" sldId="298"/>
        </pc:sldMkLst>
        <pc:spChg chg="del">
          <ac:chgData name="Aline Pereira Da Silva" userId="S::251059@usn.no::0d1bb2ec-e1ae-4371-87f9-a7b4da76932a" providerId="AD" clId="Web-{347134D4-ADFA-4AF0-8AA9-5B9D81D474D8}" dt="2022-05-28T23:34:33.596" v="0"/>
          <ac:spMkLst>
            <pc:docMk/>
            <pc:sldMk cId="399696117" sldId="298"/>
            <ac:spMk id="3" creationId="{DA883C47-7524-499E-BBAE-4F9ADE00E462}"/>
          </ac:spMkLst>
        </pc:spChg>
        <pc:picChg chg="add mod ord modCrop">
          <ac:chgData name="Aline Pereira Da Silva" userId="S::251059@usn.no::0d1bb2ec-e1ae-4371-87f9-a7b4da76932a" providerId="AD" clId="Web-{347134D4-ADFA-4AF0-8AA9-5B9D81D474D8}" dt="2022-05-29T08:41:36.601" v="188" actId="1076"/>
          <ac:picMkLst>
            <pc:docMk/>
            <pc:sldMk cId="399696117" sldId="298"/>
            <ac:picMk id="5" creationId="{440EDD5B-507C-BD5A-00F9-D9992396B792}"/>
          </ac:picMkLst>
        </pc:picChg>
      </pc:sldChg>
      <pc:sldChg chg="new del">
        <pc:chgData name="Aline Pereira Da Silva" userId="S::251059@usn.no::0d1bb2ec-e1ae-4371-87f9-a7b4da76932a" providerId="AD" clId="Web-{347134D4-ADFA-4AF0-8AA9-5B9D81D474D8}" dt="2022-05-28T23:41:51.669" v="8"/>
        <pc:sldMkLst>
          <pc:docMk/>
          <pc:sldMk cId="3237585844" sldId="299"/>
        </pc:sldMkLst>
      </pc:sldChg>
      <pc:sldChg chg="addSp delSp modSp add replId">
        <pc:chgData name="Aline Pereira Da Silva" userId="S::251059@usn.no::0d1bb2ec-e1ae-4371-87f9-a7b4da76932a" providerId="AD" clId="Web-{347134D4-ADFA-4AF0-8AA9-5B9D81D474D8}" dt="2022-05-29T08:41:02.616" v="187"/>
        <pc:sldMkLst>
          <pc:docMk/>
          <pc:sldMk cId="672561069" sldId="300"/>
        </pc:sldMkLst>
        <pc:spChg chg="add mod">
          <ac:chgData name="Aline Pereira Da Silva" userId="S::251059@usn.no::0d1bb2ec-e1ae-4371-87f9-a7b4da76932a" providerId="AD" clId="Web-{347134D4-ADFA-4AF0-8AA9-5B9D81D474D8}" dt="2022-05-29T08:41:02.616" v="187"/>
          <ac:spMkLst>
            <pc:docMk/>
            <pc:sldMk cId="672561069" sldId="300"/>
            <ac:spMk id="5" creationId="{2838C599-BC7A-4DB1-782F-F73A9C356DC5}"/>
          </ac:spMkLst>
        </pc:spChg>
        <pc:spChg chg="add del mod">
          <ac:chgData name="Aline Pereira Da Silva" userId="S::251059@usn.no::0d1bb2ec-e1ae-4371-87f9-a7b4da76932a" providerId="AD" clId="Web-{347134D4-ADFA-4AF0-8AA9-5B9D81D474D8}" dt="2022-05-28T23:41:59.044" v="11"/>
          <ac:spMkLst>
            <pc:docMk/>
            <pc:sldMk cId="672561069" sldId="300"/>
            <ac:spMk id="6" creationId="{A07AF973-4B4B-26E6-2D26-86ACB18CB730}"/>
          </ac:spMkLst>
        </pc:spChg>
        <pc:picChg chg="del">
          <ac:chgData name="Aline Pereira Da Silva" userId="S::251059@usn.no::0d1bb2ec-e1ae-4371-87f9-a7b4da76932a" providerId="AD" clId="Web-{347134D4-ADFA-4AF0-8AA9-5B9D81D474D8}" dt="2022-05-28T23:41:53.778" v="9"/>
          <ac:picMkLst>
            <pc:docMk/>
            <pc:sldMk cId="672561069" sldId="300"/>
            <ac:picMk id="5" creationId="{440EDD5B-507C-BD5A-00F9-D9992396B792}"/>
          </ac:picMkLst>
        </pc:picChg>
        <pc:picChg chg="add del mod ord">
          <ac:chgData name="Aline Pereira Da Silva" userId="S::251059@usn.no::0d1bb2ec-e1ae-4371-87f9-a7b4da76932a" providerId="AD" clId="Web-{347134D4-ADFA-4AF0-8AA9-5B9D81D474D8}" dt="2022-05-29T08:41:02.616" v="187"/>
          <ac:picMkLst>
            <pc:docMk/>
            <pc:sldMk cId="672561069" sldId="300"/>
            <ac:picMk id="7" creationId="{9ECF2451-C99D-789F-75DC-3861899BF893}"/>
          </ac:picMkLst>
        </pc:picChg>
      </pc:sldChg>
      <pc:sldChg chg="new del">
        <pc:chgData name="Aline Pereira Da Silva" userId="S::251059@usn.no::0d1bb2ec-e1ae-4371-87f9-a7b4da76932a" providerId="AD" clId="Web-{347134D4-ADFA-4AF0-8AA9-5B9D81D474D8}" dt="2022-05-28T23:42:17.826" v="18"/>
        <pc:sldMkLst>
          <pc:docMk/>
          <pc:sldMk cId="135257302" sldId="301"/>
        </pc:sldMkLst>
      </pc:sldChg>
      <pc:sldChg chg="new del">
        <pc:chgData name="Aline Pereira Da Silva" userId="S::251059@usn.no::0d1bb2ec-e1ae-4371-87f9-a7b4da76932a" providerId="AD" clId="Web-{347134D4-ADFA-4AF0-8AA9-5B9D81D474D8}" dt="2022-05-28T23:42:19.591" v="19"/>
        <pc:sldMkLst>
          <pc:docMk/>
          <pc:sldMk cId="3031806422" sldId="302"/>
        </pc:sldMkLst>
      </pc:sldChg>
      <pc:sldChg chg="addSp delSp modSp add replId">
        <pc:chgData name="Aline Pereira Da Silva" userId="S::251059@usn.no::0d1bb2ec-e1ae-4371-87f9-a7b4da76932a" providerId="AD" clId="Web-{347134D4-ADFA-4AF0-8AA9-5B9D81D474D8}" dt="2022-05-28T23:43:56.332" v="37" actId="20577"/>
        <pc:sldMkLst>
          <pc:docMk/>
          <pc:sldMk cId="2653498491" sldId="303"/>
        </pc:sldMkLst>
        <pc:spChg chg="mod">
          <ac:chgData name="Aline Pereira Da Silva" userId="S::251059@usn.no::0d1bb2ec-e1ae-4371-87f9-a7b4da76932a" providerId="AD" clId="Web-{347134D4-ADFA-4AF0-8AA9-5B9D81D474D8}" dt="2022-05-28T23:43:56.332" v="37" actId="20577"/>
          <ac:spMkLst>
            <pc:docMk/>
            <pc:sldMk cId="2653498491" sldId="303"/>
            <ac:spMk id="2" creationId="{439E5D94-9D41-4F6F-9527-AEF2362AC8AE}"/>
          </ac:spMkLst>
        </pc:spChg>
        <pc:spChg chg="add mod">
          <ac:chgData name="Aline Pereira Da Silva" userId="S::251059@usn.no::0d1bb2ec-e1ae-4371-87f9-a7b4da76932a" providerId="AD" clId="Web-{347134D4-ADFA-4AF0-8AA9-5B9D81D474D8}" dt="2022-05-28T23:42:22.748" v="20"/>
          <ac:spMkLst>
            <pc:docMk/>
            <pc:sldMk cId="2653498491" sldId="303"/>
            <ac:spMk id="5" creationId="{DA0646F7-2E0F-1FB2-2BF1-4B1BE15286F2}"/>
          </ac:spMkLst>
        </pc:spChg>
        <pc:picChg chg="del">
          <ac:chgData name="Aline Pereira Da Silva" userId="S::251059@usn.no::0d1bb2ec-e1ae-4371-87f9-a7b4da76932a" providerId="AD" clId="Web-{347134D4-ADFA-4AF0-8AA9-5B9D81D474D8}" dt="2022-05-28T23:42:22.748" v="20"/>
          <ac:picMkLst>
            <pc:docMk/>
            <pc:sldMk cId="2653498491" sldId="303"/>
            <ac:picMk id="7" creationId="{9ECF2451-C99D-789F-75DC-3861899BF89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0E64F-81F1-442A-AFA7-42C76E2FEE8A}" type="doc">
      <dgm:prSet loTypeId="urn:microsoft.com/office/officeart/2005/8/layout/radial6" loCatId="cycle" qsTypeId="urn:microsoft.com/office/officeart/2005/8/quickstyle/simple3" qsCatId="simple" csTypeId="urn:microsoft.com/office/officeart/2005/8/colors/accent1_2" csCatId="accent1" phldr="1"/>
      <dgm:spPr/>
      <dgm:t>
        <a:bodyPr/>
        <a:lstStyle/>
        <a:p>
          <a:endParaRPr lang="en-US"/>
        </a:p>
      </dgm:t>
    </dgm:pt>
    <dgm:pt modelId="{A3B222C4-5E83-436D-AA51-066C3775EA57}">
      <dgm:prSet phldrT="[Text]"/>
      <dgm:spPr/>
      <dgm:t>
        <a:bodyPr/>
        <a:lstStyle/>
        <a:p>
          <a:r>
            <a:rPr lang="en-US" b="1">
              <a:solidFill>
                <a:srgbClr val="002060"/>
              </a:solidFill>
            </a:rPr>
            <a:t>Stakeholders for Smart Mobility</a:t>
          </a:r>
          <a:endParaRPr lang="en-US"/>
        </a:p>
      </dgm:t>
    </dgm:pt>
    <dgm:pt modelId="{7C233133-A83B-4E79-9400-2D1C44148B79}" type="parTrans" cxnId="{8148D039-326F-4090-9BD0-C824343AB631}">
      <dgm:prSet/>
      <dgm:spPr/>
      <dgm:t>
        <a:bodyPr/>
        <a:lstStyle/>
        <a:p>
          <a:endParaRPr lang="en-US"/>
        </a:p>
      </dgm:t>
    </dgm:pt>
    <dgm:pt modelId="{D19740F3-7267-47F1-986B-87C0EFC7436F}" type="sibTrans" cxnId="{8148D039-326F-4090-9BD0-C824343AB631}">
      <dgm:prSet/>
      <dgm:spPr/>
      <dgm:t>
        <a:bodyPr/>
        <a:lstStyle/>
        <a:p>
          <a:endParaRPr lang="en-US"/>
        </a:p>
      </dgm:t>
    </dgm:pt>
    <dgm:pt modelId="{E08FFDE8-EA37-46AA-B987-B8F5AFF50FA9}">
      <dgm:prSet phldrT="[Text]" custT="1"/>
      <dgm:spPr/>
      <dgm:t>
        <a:bodyPr/>
        <a:lstStyle/>
        <a:p>
          <a:r>
            <a:rPr lang="en-US" sz="1200" b="1"/>
            <a:t>Users:</a:t>
          </a:r>
        </a:p>
        <a:p>
          <a:r>
            <a:rPr lang="en-US" sz="1100"/>
            <a:t>Inhabitants</a:t>
          </a:r>
        </a:p>
        <a:p>
          <a:r>
            <a:rPr lang="en-US" sz="1100"/>
            <a:t>Local businesses</a:t>
          </a:r>
        </a:p>
      </dgm:t>
    </dgm:pt>
    <dgm:pt modelId="{CB7F6B5E-5815-42DE-B219-40A451053B45}" type="parTrans" cxnId="{37C89180-1B1F-4AFB-9524-614B234FBD08}">
      <dgm:prSet/>
      <dgm:spPr/>
      <dgm:t>
        <a:bodyPr/>
        <a:lstStyle/>
        <a:p>
          <a:endParaRPr lang="en-US"/>
        </a:p>
      </dgm:t>
    </dgm:pt>
    <dgm:pt modelId="{6E77A6AE-491F-46FB-8723-7C96E6FA3B33}" type="sibTrans" cxnId="{37C89180-1B1F-4AFB-9524-614B234FBD08}">
      <dgm:prSet/>
      <dgm:spPr/>
      <dgm:t>
        <a:bodyPr/>
        <a:lstStyle/>
        <a:p>
          <a:endParaRPr lang="en-US"/>
        </a:p>
      </dgm:t>
    </dgm:pt>
    <dgm:pt modelId="{28F0ACEB-6D6E-4C14-AF6A-3065887A9896}">
      <dgm:prSet phldrT="[Text]" custT="1"/>
      <dgm:spPr/>
      <dgm:t>
        <a:bodyPr/>
        <a:lstStyle/>
        <a:p>
          <a:r>
            <a:rPr lang="en-IN" sz="1200" b="1"/>
            <a:t>Policy makers:</a:t>
          </a:r>
        </a:p>
        <a:p>
          <a:r>
            <a:rPr lang="en-IN" sz="1100"/>
            <a:t>Government/ Local  Municipalities</a:t>
          </a:r>
          <a:endParaRPr lang="en-US" sz="1100"/>
        </a:p>
      </dgm:t>
    </dgm:pt>
    <dgm:pt modelId="{3BFEED86-C1A2-4597-AE13-A8ECBEA01A67}" type="parTrans" cxnId="{4380F32C-D346-489F-8472-3A1032E32AC4}">
      <dgm:prSet/>
      <dgm:spPr/>
      <dgm:t>
        <a:bodyPr/>
        <a:lstStyle/>
        <a:p>
          <a:endParaRPr lang="en-US"/>
        </a:p>
      </dgm:t>
    </dgm:pt>
    <dgm:pt modelId="{849B3BE8-58C7-426B-B9F0-FA6657E9CCA8}" type="sibTrans" cxnId="{4380F32C-D346-489F-8472-3A1032E32AC4}">
      <dgm:prSet/>
      <dgm:spPr/>
      <dgm:t>
        <a:bodyPr/>
        <a:lstStyle/>
        <a:p>
          <a:endParaRPr lang="en-US"/>
        </a:p>
      </dgm:t>
    </dgm:pt>
    <dgm:pt modelId="{C62D5A4D-D827-4424-9A09-C74C4B731F2F}">
      <dgm:prSet phldrT="[Text]" custT="1"/>
      <dgm:spPr/>
      <dgm:t>
        <a:bodyPr/>
        <a:lstStyle/>
        <a:p>
          <a:r>
            <a:rPr lang="en-IN" sz="1200" b="1"/>
            <a:t>Technology Providers: </a:t>
          </a:r>
        </a:p>
        <a:p>
          <a:r>
            <a:rPr lang="en-IN" sz="1100"/>
            <a:t>ICT Development Companies</a:t>
          </a:r>
        </a:p>
        <a:p>
          <a:r>
            <a:rPr lang="en-IN" sz="1100"/>
            <a:t>Automotive Industry </a:t>
          </a:r>
          <a:endParaRPr lang="en-US" sz="1100"/>
        </a:p>
      </dgm:t>
    </dgm:pt>
    <dgm:pt modelId="{DB887A6A-8CA8-4EB2-8869-526ED22EA228}" type="parTrans" cxnId="{91BB0800-B240-4140-9696-CD03D7F5B9F1}">
      <dgm:prSet/>
      <dgm:spPr/>
      <dgm:t>
        <a:bodyPr/>
        <a:lstStyle/>
        <a:p>
          <a:endParaRPr lang="en-US"/>
        </a:p>
      </dgm:t>
    </dgm:pt>
    <dgm:pt modelId="{95FC4070-4148-4116-8B98-DD0BF7BC9125}" type="sibTrans" cxnId="{91BB0800-B240-4140-9696-CD03D7F5B9F1}">
      <dgm:prSet/>
      <dgm:spPr/>
      <dgm:t>
        <a:bodyPr/>
        <a:lstStyle/>
        <a:p>
          <a:endParaRPr lang="en-US"/>
        </a:p>
      </dgm:t>
    </dgm:pt>
    <dgm:pt modelId="{5BDD9CEE-D3DE-4018-B90E-BF9DD675EBC1}">
      <dgm:prSet phldrT="[Text]" custT="1"/>
      <dgm:spPr/>
      <dgm:t>
        <a:bodyPr/>
        <a:lstStyle/>
        <a:p>
          <a:r>
            <a:rPr lang="en-US" sz="1200" b="1"/>
            <a:t>Mobility Service Providers:</a:t>
          </a:r>
        </a:p>
        <a:p>
          <a:r>
            <a:rPr lang="en-US" sz="1100"/>
            <a:t>Taxi companies</a:t>
          </a:r>
        </a:p>
        <a:p>
          <a:r>
            <a:rPr lang="en-US" sz="1100"/>
            <a:t>Logistics' Companies</a:t>
          </a:r>
        </a:p>
      </dgm:t>
    </dgm:pt>
    <dgm:pt modelId="{EE83A891-8361-4117-8D0F-D37AD0CAC527}" type="parTrans" cxnId="{A8D45C45-5D84-4FD3-AFB5-F18A5A99D0D8}">
      <dgm:prSet/>
      <dgm:spPr/>
      <dgm:t>
        <a:bodyPr/>
        <a:lstStyle/>
        <a:p>
          <a:endParaRPr lang="en-US"/>
        </a:p>
      </dgm:t>
    </dgm:pt>
    <dgm:pt modelId="{DD148C85-A32A-43D5-BB64-F26CA9E5C1BC}" type="sibTrans" cxnId="{A8D45C45-5D84-4FD3-AFB5-F18A5A99D0D8}">
      <dgm:prSet/>
      <dgm:spPr/>
      <dgm:t>
        <a:bodyPr/>
        <a:lstStyle/>
        <a:p>
          <a:endParaRPr lang="en-US"/>
        </a:p>
      </dgm:t>
    </dgm:pt>
    <dgm:pt modelId="{CB20A11D-D758-4BC4-94EF-DADF01011356}">
      <dgm:prSet phldrT="[Text]" custT="1"/>
      <dgm:spPr/>
      <dgm:t>
        <a:bodyPr/>
        <a:lstStyle/>
        <a:p>
          <a:r>
            <a:rPr lang="en-US" sz="1200" b="1"/>
            <a:t>Other:</a:t>
          </a:r>
        </a:p>
        <a:p>
          <a:r>
            <a:rPr lang="en-US" sz="1100"/>
            <a:t>Research Institutes</a:t>
          </a:r>
        </a:p>
        <a:p>
          <a:r>
            <a:rPr lang="en-US" sz="1100"/>
            <a:t>Finance sector and investors  </a:t>
          </a:r>
        </a:p>
      </dgm:t>
    </dgm:pt>
    <dgm:pt modelId="{E72DE6ED-D058-424B-A55A-EC4ECA6FA1AE}" type="parTrans" cxnId="{FAE262E5-E3A7-465A-AE96-959B9A640B5C}">
      <dgm:prSet/>
      <dgm:spPr/>
      <dgm:t>
        <a:bodyPr/>
        <a:lstStyle/>
        <a:p>
          <a:endParaRPr lang="en-US"/>
        </a:p>
      </dgm:t>
    </dgm:pt>
    <dgm:pt modelId="{123BBE4A-D219-40A9-BA42-A4E6DE9A997E}" type="sibTrans" cxnId="{FAE262E5-E3A7-465A-AE96-959B9A640B5C}">
      <dgm:prSet/>
      <dgm:spPr/>
      <dgm:t>
        <a:bodyPr/>
        <a:lstStyle/>
        <a:p>
          <a:endParaRPr lang="en-US"/>
        </a:p>
      </dgm:t>
    </dgm:pt>
    <dgm:pt modelId="{7F9CC04D-8C05-44CF-819E-38295881C4F8}" type="pres">
      <dgm:prSet presAssocID="{E6B0E64F-81F1-442A-AFA7-42C76E2FEE8A}" presName="Name0" presStyleCnt="0">
        <dgm:presLayoutVars>
          <dgm:chMax val="1"/>
          <dgm:dir/>
          <dgm:animLvl val="ctr"/>
          <dgm:resizeHandles val="exact"/>
        </dgm:presLayoutVars>
      </dgm:prSet>
      <dgm:spPr/>
    </dgm:pt>
    <dgm:pt modelId="{7020706B-23BF-4032-8F5A-B9B1E1643E57}" type="pres">
      <dgm:prSet presAssocID="{A3B222C4-5E83-436D-AA51-066C3775EA57}" presName="centerShape" presStyleLbl="node0" presStyleIdx="0" presStyleCnt="1"/>
      <dgm:spPr/>
    </dgm:pt>
    <dgm:pt modelId="{26251C78-61AC-4628-B8D2-1051AAEA1308}" type="pres">
      <dgm:prSet presAssocID="{E08FFDE8-EA37-46AA-B987-B8F5AFF50FA9}" presName="node" presStyleLbl="node1" presStyleIdx="0" presStyleCnt="5" custScaleX="122820" custScaleY="122820">
        <dgm:presLayoutVars>
          <dgm:bulletEnabled val="1"/>
        </dgm:presLayoutVars>
      </dgm:prSet>
      <dgm:spPr/>
    </dgm:pt>
    <dgm:pt modelId="{8C6DA7DC-C140-48B0-AEE3-97F07161F2D8}" type="pres">
      <dgm:prSet presAssocID="{E08FFDE8-EA37-46AA-B987-B8F5AFF50FA9}" presName="dummy" presStyleCnt="0"/>
      <dgm:spPr/>
    </dgm:pt>
    <dgm:pt modelId="{0A778111-775E-4F4F-A503-6B0DD147ED74}" type="pres">
      <dgm:prSet presAssocID="{6E77A6AE-491F-46FB-8723-7C96E6FA3B33}" presName="sibTrans" presStyleLbl="sibTrans2D1" presStyleIdx="0" presStyleCnt="5"/>
      <dgm:spPr/>
    </dgm:pt>
    <dgm:pt modelId="{5E0E4187-3004-482F-90EF-E89D43AB60D0}" type="pres">
      <dgm:prSet presAssocID="{28F0ACEB-6D6E-4C14-AF6A-3065887A9896}" presName="node" presStyleLbl="node1" presStyleIdx="1" presStyleCnt="5" custScaleX="122820" custScaleY="122820">
        <dgm:presLayoutVars>
          <dgm:bulletEnabled val="1"/>
        </dgm:presLayoutVars>
      </dgm:prSet>
      <dgm:spPr/>
    </dgm:pt>
    <dgm:pt modelId="{7CC0E6D7-DEA9-48E2-A42A-48E32B6ECA65}" type="pres">
      <dgm:prSet presAssocID="{28F0ACEB-6D6E-4C14-AF6A-3065887A9896}" presName="dummy" presStyleCnt="0"/>
      <dgm:spPr/>
    </dgm:pt>
    <dgm:pt modelId="{D4E470D0-008B-415F-8FD9-935CCAC84CAB}" type="pres">
      <dgm:prSet presAssocID="{849B3BE8-58C7-426B-B9F0-FA6657E9CCA8}" presName="sibTrans" presStyleLbl="sibTrans2D1" presStyleIdx="1" presStyleCnt="5"/>
      <dgm:spPr/>
    </dgm:pt>
    <dgm:pt modelId="{2CE5D151-240B-4BDF-A91A-5F4D8B35F4F1}" type="pres">
      <dgm:prSet presAssocID="{C62D5A4D-D827-4424-9A09-C74C4B731F2F}" presName="node" presStyleLbl="node1" presStyleIdx="2" presStyleCnt="5" custScaleX="122820" custScaleY="122820">
        <dgm:presLayoutVars>
          <dgm:bulletEnabled val="1"/>
        </dgm:presLayoutVars>
      </dgm:prSet>
      <dgm:spPr/>
    </dgm:pt>
    <dgm:pt modelId="{D7E2455E-53BF-4148-B290-93535A211C0C}" type="pres">
      <dgm:prSet presAssocID="{C62D5A4D-D827-4424-9A09-C74C4B731F2F}" presName="dummy" presStyleCnt="0"/>
      <dgm:spPr/>
    </dgm:pt>
    <dgm:pt modelId="{1C39AA18-E247-46D0-AF24-C426919E0B1D}" type="pres">
      <dgm:prSet presAssocID="{95FC4070-4148-4116-8B98-DD0BF7BC9125}" presName="sibTrans" presStyleLbl="sibTrans2D1" presStyleIdx="2" presStyleCnt="5"/>
      <dgm:spPr/>
    </dgm:pt>
    <dgm:pt modelId="{3550DABE-7802-4F47-93D0-F894BCE24F11}" type="pres">
      <dgm:prSet presAssocID="{5BDD9CEE-D3DE-4018-B90E-BF9DD675EBC1}" presName="node" presStyleLbl="node1" presStyleIdx="3" presStyleCnt="5" custScaleX="122820" custScaleY="122820">
        <dgm:presLayoutVars>
          <dgm:bulletEnabled val="1"/>
        </dgm:presLayoutVars>
      </dgm:prSet>
      <dgm:spPr/>
    </dgm:pt>
    <dgm:pt modelId="{0AA37FEB-F224-4700-8625-E508095E5A04}" type="pres">
      <dgm:prSet presAssocID="{5BDD9CEE-D3DE-4018-B90E-BF9DD675EBC1}" presName="dummy" presStyleCnt="0"/>
      <dgm:spPr/>
    </dgm:pt>
    <dgm:pt modelId="{F73216B2-8D0A-4D70-B570-4F94294C0587}" type="pres">
      <dgm:prSet presAssocID="{DD148C85-A32A-43D5-BB64-F26CA9E5C1BC}" presName="sibTrans" presStyleLbl="sibTrans2D1" presStyleIdx="3" presStyleCnt="5"/>
      <dgm:spPr/>
    </dgm:pt>
    <dgm:pt modelId="{71613642-ACDB-42BD-903C-684B5ECDE56F}" type="pres">
      <dgm:prSet presAssocID="{CB20A11D-D758-4BC4-94EF-DADF01011356}" presName="node" presStyleLbl="node1" presStyleIdx="4" presStyleCnt="5" custScaleX="122820" custScaleY="122820">
        <dgm:presLayoutVars>
          <dgm:bulletEnabled val="1"/>
        </dgm:presLayoutVars>
      </dgm:prSet>
      <dgm:spPr/>
    </dgm:pt>
    <dgm:pt modelId="{ABBAB3A8-E581-408D-82AF-EC79C5D1F4B7}" type="pres">
      <dgm:prSet presAssocID="{CB20A11D-D758-4BC4-94EF-DADF01011356}" presName="dummy" presStyleCnt="0"/>
      <dgm:spPr/>
    </dgm:pt>
    <dgm:pt modelId="{7D5FC05B-97EA-4359-B595-806421B6E797}" type="pres">
      <dgm:prSet presAssocID="{123BBE4A-D219-40A9-BA42-A4E6DE9A997E}" presName="sibTrans" presStyleLbl="sibTrans2D1" presStyleIdx="4" presStyleCnt="5"/>
      <dgm:spPr/>
    </dgm:pt>
  </dgm:ptLst>
  <dgm:cxnLst>
    <dgm:cxn modelId="{91BB0800-B240-4140-9696-CD03D7F5B9F1}" srcId="{A3B222C4-5E83-436D-AA51-066C3775EA57}" destId="{C62D5A4D-D827-4424-9A09-C74C4B731F2F}" srcOrd="2" destOrd="0" parTransId="{DB887A6A-8CA8-4EB2-8869-526ED22EA228}" sibTransId="{95FC4070-4148-4116-8B98-DD0BF7BC9125}"/>
    <dgm:cxn modelId="{14BCB304-284E-4F09-AC28-110728BC46A7}" type="presOf" srcId="{E6B0E64F-81F1-442A-AFA7-42C76E2FEE8A}" destId="{7F9CC04D-8C05-44CF-819E-38295881C4F8}" srcOrd="0" destOrd="0" presId="urn:microsoft.com/office/officeart/2005/8/layout/radial6"/>
    <dgm:cxn modelId="{4FA2F00F-EF6F-43F1-A2AD-1E65CE1C954B}" type="presOf" srcId="{95FC4070-4148-4116-8B98-DD0BF7BC9125}" destId="{1C39AA18-E247-46D0-AF24-C426919E0B1D}" srcOrd="0" destOrd="0" presId="urn:microsoft.com/office/officeart/2005/8/layout/radial6"/>
    <dgm:cxn modelId="{4857AA21-A718-44A1-A7E0-F15FCD6B7A3F}" type="presOf" srcId="{6E77A6AE-491F-46FB-8723-7C96E6FA3B33}" destId="{0A778111-775E-4F4F-A503-6B0DD147ED74}" srcOrd="0" destOrd="0" presId="urn:microsoft.com/office/officeart/2005/8/layout/radial6"/>
    <dgm:cxn modelId="{4380F32C-D346-489F-8472-3A1032E32AC4}" srcId="{A3B222C4-5E83-436D-AA51-066C3775EA57}" destId="{28F0ACEB-6D6E-4C14-AF6A-3065887A9896}" srcOrd="1" destOrd="0" parTransId="{3BFEED86-C1A2-4597-AE13-A8ECBEA01A67}" sibTransId="{849B3BE8-58C7-426B-B9F0-FA6657E9CCA8}"/>
    <dgm:cxn modelId="{8148D039-326F-4090-9BD0-C824343AB631}" srcId="{E6B0E64F-81F1-442A-AFA7-42C76E2FEE8A}" destId="{A3B222C4-5E83-436D-AA51-066C3775EA57}" srcOrd="0" destOrd="0" parTransId="{7C233133-A83B-4E79-9400-2D1C44148B79}" sibTransId="{D19740F3-7267-47F1-986B-87C0EFC7436F}"/>
    <dgm:cxn modelId="{940C7D43-D296-4866-B531-6504C874E98D}" type="presOf" srcId="{28F0ACEB-6D6E-4C14-AF6A-3065887A9896}" destId="{5E0E4187-3004-482F-90EF-E89D43AB60D0}" srcOrd="0" destOrd="0" presId="urn:microsoft.com/office/officeart/2005/8/layout/radial6"/>
    <dgm:cxn modelId="{3BD12964-D445-4636-A7C0-282EB8828D24}" type="presOf" srcId="{123BBE4A-D219-40A9-BA42-A4E6DE9A997E}" destId="{7D5FC05B-97EA-4359-B595-806421B6E797}" srcOrd="0" destOrd="0" presId="urn:microsoft.com/office/officeart/2005/8/layout/radial6"/>
    <dgm:cxn modelId="{A8D45C45-5D84-4FD3-AFB5-F18A5A99D0D8}" srcId="{A3B222C4-5E83-436D-AA51-066C3775EA57}" destId="{5BDD9CEE-D3DE-4018-B90E-BF9DD675EBC1}" srcOrd="3" destOrd="0" parTransId="{EE83A891-8361-4117-8D0F-D37AD0CAC527}" sibTransId="{DD148C85-A32A-43D5-BB64-F26CA9E5C1BC}"/>
    <dgm:cxn modelId="{DA0F1A52-B04B-4039-8873-13BBBD299E8C}" type="presOf" srcId="{CB20A11D-D758-4BC4-94EF-DADF01011356}" destId="{71613642-ACDB-42BD-903C-684B5ECDE56F}" srcOrd="0" destOrd="0" presId="urn:microsoft.com/office/officeart/2005/8/layout/radial6"/>
    <dgm:cxn modelId="{37C89180-1B1F-4AFB-9524-614B234FBD08}" srcId="{A3B222C4-5E83-436D-AA51-066C3775EA57}" destId="{E08FFDE8-EA37-46AA-B987-B8F5AFF50FA9}" srcOrd="0" destOrd="0" parTransId="{CB7F6B5E-5815-42DE-B219-40A451053B45}" sibTransId="{6E77A6AE-491F-46FB-8723-7C96E6FA3B33}"/>
    <dgm:cxn modelId="{BC40D18E-8EFE-4429-8983-5026EDF9DB9B}" type="presOf" srcId="{5BDD9CEE-D3DE-4018-B90E-BF9DD675EBC1}" destId="{3550DABE-7802-4F47-93D0-F894BCE24F11}" srcOrd="0" destOrd="0" presId="urn:microsoft.com/office/officeart/2005/8/layout/radial6"/>
    <dgm:cxn modelId="{7512B792-0191-4438-B07A-B6D9B901A872}" type="presOf" srcId="{C62D5A4D-D827-4424-9A09-C74C4B731F2F}" destId="{2CE5D151-240B-4BDF-A91A-5F4D8B35F4F1}" srcOrd="0" destOrd="0" presId="urn:microsoft.com/office/officeart/2005/8/layout/radial6"/>
    <dgm:cxn modelId="{4E7F96C8-CF95-45C8-9136-855148F083B8}" type="presOf" srcId="{849B3BE8-58C7-426B-B9F0-FA6657E9CCA8}" destId="{D4E470D0-008B-415F-8FD9-935CCAC84CAB}" srcOrd="0" destOrd="0" presId="urn:microsoft.com/office/officeart/2005/8/layout/radial6"/>
    <dgm:cxn modelId="{BE4617E1-F597-40F7-90B0-EC51B6230B9E}" type="presOf" srcId="{DD148C85-A32A-43D5-BB64-F26CA9E5C1BC}" destId="{F73216B2-8D0A-4D70-B570-4F94294C0587}" srcOrd="0" destOrd="0" presId="urn:microsoft.com/office/officeart/2005/8/layout/radial6"/>
    <dgm:cxn modelId="{FAE262E5-E3A7-465A-AE96-959B9A640B5C}" srcId="{A3B222C4-5E83-436D-AA51-066C3775EA57}" destId="{CB20A11D-D758-4BC4-94EF-DADF01011356}" srcOrd="4" destOrd="0" parTransId="{E72DE6ED-D058-424B-A55A-EC4ECA6FA1AE}" sibTransId="{123BBE4A-D219-40A9-BA42-A4E6DE9A997E}"/>
    <dgm:cxn modelId="{F39C74F2-4F1D-40E3-BD3E-7085DDEE5F6B}" type="presOf" srcId="{A3B222C4-5E83-436D-AA51-066C3775EA57}" destId="{7020706B-23BF-4032-8F5A-B9B1E1643E57}" srcOrd="0" destOrd="0" presId="urn:microsoft.com/office/officeart/2005/8/layout/radial6"/>
    <dgm:cxn modelId="{01D556F3-5BCE-43CD-90B1-DFD1B7E4F155}" type="presOf" srcId="{E08FFDE8-EA37-46AA-B987-B8F5AFF50FA9}" destId="{26251C78-61AC-4628-B8D2-1051AAEA1308}" srcOrd="0" destOrd="0" presId="urn:microsoft.com/office/officeart/2005/8/layout/radial6"/>
    <dgm:cxn modelId="{E596FB5F-0FA6-4F84-B6AC-1BFC34169471}" type="presParOf" srcId="{7F9CC04D-8C05-44CF-819E-38295881C4F8}" destId="{7020706B-23BF-4032-8F5A-B9B1E1643E57}" srcOrd="0" destOrd="0" presId="urn:microsoft.com/office/officeart/2005/8/layout/radial6"/>
    <dgm:cxn modelId="{A6BB4471-C87D-49B9-9FAA-8C19A044D086}" type="presParOf" srcId="{7F9CC04D-8C05-44CF-819E-38295881C4F8}" destId="{26251C78-61AC-4628-B8D2-1051AAEA1308}" srcOrd="1" destOrd="0" presId="urn:microsoft.com/office/officeart/2005/8/layout/radial6"/>
    <dgm:cxn modelId="{652E01BD-E49D-4270-B91C-BAA418E3F38C}" type="presParOf" srcId="{7F9CC04D-8C05-44CF-819E-38295881C4F8}" destId="{8C6DA7DC-C140-48B0-AEE3-97F07161F2D8}" srcOrd="2" destOrd="0" presId="urn:microsoft.com/office/officeart/2005/8/layout/radial6"/>
    <dgm:cxn modelId="{F7749C9E-89D7-4DFA-A1C2-ADD56FCC49DE}" type="presParOf" srcId="{7F9CC04D-8C05-44CF-819E-38295881C4F8}" destId="{0A778111-775E-4F4F-A503-6B0DD147ED74}" srcOrd="3" destOrd="0" presId="urn:microsoft.com/office/officeart/2005/8/layout/radial6"/>
    <dgm:cxn modelId="{26EF4993-4FEB-4719-B9A2-736F3B4D5A33}" type="presParOf" srcId="{7F9CC04D-8C05-44CF-819E-38295881C4F8}" destId="{5E0E4187-3004-482F-90EF-E89D43AB60D0}" srcOrd="4" destOrd="0" presId="urn:microsoft.com/office/officeart/2005/8/layout/radial6"/>
    <dgm:cxn modelId="{4D684C3A-7A7D-4CE4-9F28-C101506A2A37}" type="presParOf" srcId="{7F9CC04D-8C05-44CF-819E-38295881C4F8}" destId="{7CC0E6D7-DEA9-48E2-A42A-48E32B6ECA65}" srcOrd="5" destOrd="0" presId="urn:microsoft.com/office/officeart/2005/8/layout/radial6"/>
    <dgm:cxn modelId="{28237F12-9685-408B-A651-0F2E3F23E8BB}" type="presParOf" srcId="{7F9CC04D-8C05-44CF-819E-38295881C4F8}" destId="{D4E470D0-008B-415F-8FD9-935CCAC84CAB}" srcOrd="6" destOrd="0" presId="urn:microsoft.com/office/officeart/2005/8/layout/radial6"/>
    <dgm:cxn modelId="{6B285A0C-9849-4F08-BB96-91555077E26D}" type="presParOf" srcId="{7F9CC04D-8C05-44CF-819E-38295881C4F8}" destId="{2CE5D151-240B-4BDF-A91A-5F4D8B35F4F1}" srcOrd="7" destOrd="0" presId="urn:microsoft.com/office/officeart/2005/8/layout/radial6"/>
    <dgm:cxn modelId="{60EED6C7-3AA6-4854-A1AF-3984A4A9A30F}" type="presParOf" srcId="{7F9CC04D-8C05-44CF-819E-38295881C4F8}" destId="{D7E2455E-53BF-4148-B290-93535A211C0C}" srcOrd="8" destOrd="0" presId="urn:microsoft.com/office/officeart/2005/8/layout/radial6"/>
    <dgm:cxn modelId="{E5F139F9-F911-406F-ABE4-1B3A3C631D52}" type="presParOf" srcId="{7F9CC04D-8C05-44CF-819E-38295881C4F8}" destId="{1C39AA18-E247-46D0-AF24-C426919E0B1D}" srcOrd="9" destOrd="0" presId="urn:microsoft.com/office/officeart/2005/8/layout/radial6"/>
    <dgm:cxn modelId="{09A7FC1D-1B09-4C2A-98C1-5AF56A0D246F}" type="presParOf" srcId="{7F9CC04D-8C05-44CF-819E-38295881C4F8}" destId="{3550DABE-7802-4F47-93D0-F894BCE24F11}" srcOrd="10" destOrd="0" presId="urn:microsoft.com/office/officeart/2005/8/layout/radial6"/>
    <dgm:cxn modelId="{D257AC4F-868F-40ED-BE67-230C657AB0C3}" type="presParOf" srcId="{7F9CC04D-8C05-44CF-819E-38295881C4F8}" destId="{0AA37FEB-F224-4700-8625-E508095E5A04}" srcOrd="11" destOrd="0" presId="urn:microsoft.com/office/officeart/2005/8/layout/radial6"/>
    <dgm:cxn modelId="{BC45EF37-3145-4D84-97B4-A64B5BF99745}" type="presParOf" srcId="{7F9CC04D-8C05-44CF-819E-38295881C4F8}" destId="{F73216B2-8D0A-4D70-B570-4F94294C0587}" srcOrd="12" destOrd="0" presId="urn:microsoft.com/office/officeart/2005/8/layout/radial6"/>
    <dgm:cxn modelId="{D38976FC-2D4B-4DA7-8774-D9FD4DDDE432}" type="presParOf" srcId="{7F9CC04D-8C05-44CF-819E-38295881C4F8}" destId="{71613642-ACDB-42BD-903C-684B5ECDE56F}" srcOrd="13" destOrd="0" presId="urn:microsoft.com/office/officeart/2005/8/layout/radial6"/>
    <dgm:cxn modelId="{CE180A97-BB79-43E7-9DA3-03C0B6209D93}" type="presParOf" srcId="{7F9CC04D-8C05-44CF-819E-38295881C4F8}" destId="{ABBAB3A8-E581-408D-82AF-EC79C5D1F4B7}" srcOrd="14" destOrd="0" presId="urn:microsoft.com/office/officeart/2005/8/layout/radial6"/>
    <dgm:cxn modelId="{DCA2C1C5-FAFA-4B2F-99C1-4D97CADBC209}" type="presParOf" srcId="{7F9CC04D-8C05-44CF-819E-38295881C4F8}" destId="{7D5FC05B-97EA-4359-B595-806421B6E79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FC05B-97EA-4359-B595-806421B6E797}">
      <dsp:nvSpPr>
        <dsp:cNvPr id="0" name=""/>
        <dsp:cNvSpPr/>
      </dsp:nvSpPr>
      <dsp:spPr>
        <a:xfrm>
          <a:off x="1678057" y="629994"/>
          <a:ext cx="4093764" cy="4093764"/>
        </a:xfrm>
        <a:prstGeom prst="blockArc">
          <a:avLst>
            <a:gd name="adj1" fmla="val 11880000"/>
            <a:gd name="adj2" fmla="val 16200000"/>
            <a:gd name="adj3" fmla="val 464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73216B2-8D0A-4D70-B570-4F94294C0587}">
      <dsp:nvSpPr>
        <dsp:cNvPr id="0" name=""/>
        <dsp:cNvSpPr/>
      </dsp:nvSpPr>
      <dsp:spPr>
        <a:xfrm>
          <a:off x="1678057" y="629994"/>
          <a:ext cx="4093764" cy="4093764"/>
        </a:xfrm>
        <a:prstGeom prst="blockArc">
          <a:avLst>
            <a:gd name="adj1" fmla="val 7560000"/>
            <a:gd name="adj2" fmla="val 11880000"/>
            <a:gd name="adj3" fmla="val 464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C39AA18-E247-46D0-AF24-C426919E0B1D}">
      <dsp:nvSpPr>
        <dsp:cNvPr id="0" name=""/>
        <dsp:cNvSpPr/>
      </dsp:nvSpPr>
      <dsp:spPr>
        <a:xfrm>
          <a:off x="1678057" y="629994"/>
          <a:ext cx="4093764" cy="4093764"/>
        </a:xfrm>
        <a:prstGeom prst="blockArc">
          <a:avLst>
            <a:gd name="adj1" fmla="val 3240000"/>
            <a:gd name="adj2" fmla="val 7560000"/>
            <a:gd name="adj3" fmla="val 464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4E470D0-008B-415F-8FD9-935CCAC84CAB}">
      <dsp:nvSpPr>
        <dsp:cNvPr id="0" name=""/>
        <dsp:cNvSpPr/>
      </dsp:nvSpPr>
      <dsp:spPr>
        <a:xfrm>
          <a:off x="1678057" y="629994"/>
          <a:ext cx="4093764" cy="4093764"/>
        </a:xfrm>
        <a:prstGeom prst="blockArc">
          <a:avLst>
            <a:gd name="adj1" fmla="val 20520000"/>
            <a:gd name="adj2" fmla="val 3240000"/>
            <a:gd name="adj3" fmla="val 464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A778111-775E-4F4F-A503-6B0DD147ED74}">
      <dsp:nvSpPr>
        <dsp:cNvPr id="0" name=""/>
        <dsp:cNvSpPr/>
      </dsp:nvSpPr>
      <dsp:spPr>
        <a:xfrm>
          <a:off x="1678057" y="629994"/>
          <a:ext cx="4093764" cy="4093764"/>
        </a:xfrm>
        <a:prstGeom prst="blockArc">
          <a:avLst>
            <a:gd name="adj1" fmla="val 16200000"/>
            <a:gd name="adj2" fmla="val 20520000"/>
            <a:gd name="adj3" fmla="val 464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020706B-23BF-4032-8F5A-B9B1E1643E57}">
      <dsp:nvSpPr>
        <dsp:cNvPr id="0" name=""/>
        <dsp:cNvSpPr/>
      </dsp:nvSpPr>
      <dsp:spPr>
        <a:xfrm>
          <a:off x="2782791" y="1734728"/>
          <a:ext cx="1884295" cy="188429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rPr>
            <a:t>Stakeholders for Smart Mobility</a:t>
          </a:r>
          <a:endParaRPr lang="en-US" sz="1800" kern="1200"/>
        </a:p>
      </dsp:txBody>
      <dsp:txXfrm>
        <a:off x="3058740" y="2010677"/>
        <a:ext cx="1332397" cy="1332397"/>
      </dsp:txXfrm>
    </dsp:sp>
    <dsp:sp modelId="{26251C78-61AC-4628-B8D2-1051AAEA1308}">
      <dsp:nvSpPr>
        <dsp:cNvPr id="0" name=""/>
        <dsp:cNvSpPr/>
      </dsp:nvSpPr>
      <dsp:spPr>
        <a:xfrm>
          <a:off x="2914937" y="-132523"/>
          <a:ext cx="1620004" cy="162000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Users:</a:t>
          </a:r>
        </a:p>
        <a:p>
          <a:pPr marL="0" lvl="0" indent="0" algn="ctr" defTabSz="533400">
            <a:lnSpc>
              <a:spcPct val="90000"/>
            </a:lnSpc>
            <a:spcBef>
              <a:spcPct val="0"/>
            </a:spcBef>
            <a:spcAft>
              <a:spcPct val="35000"/>
            </a:spcAft>
            <a:buNone/>
          </a:pPr>
          <a:r>
            <a:rPr lang="en-US" sz="1100" kern="1200"/>
            <a:t>Inhabitants</a:t>
          </a:r>
        </a:p>
        <a:p>
          <a:pPr marL="0" lvl="0" indent="0" algn="ctr" defTabSz="533400">
            <a:lnSpc>
              <a:spcPct val="90000"/>
            </a:lnSpc>
            <a:spcBef>
              <a:spcPct val="0"/>
            </a:spcBef>
            <a:spcAft>
              <a:spcPct val="35000"/>
            </a:spcAft>
            <a:buNone/>
          </a:pPr>
          <a:r>
            <a:rPr lang="en-US" sz="1100" kern="1200"/>
            <a:t>Local businesses</a:t>
          </a:r>
        </a:p>
      </dsp:txBody>
      <dsp:txXfrm>
        <a:off x="3152181" y="104721"/>
        <a:ext cx="1145516" cy="1145516"/>
      </dsp:txXfrm>
    </dsp:sp>
    <dsp:sp modelId="{5E0E4187-3004-482F-90EF-E89D43AB60D0}">
      <dsp:nvSpPr>
        <dsp:cNvPr id="0" name=""/>
        <dsp:cNvSpPr/>
      </dsp:nvSpPr>
      <dsp:spPr>
        <a:xfrm>
          <a:off x="4816477" y="1249026"/>
          <a:ext cx="1620004" cy="162000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a:t>Policy makers:</a:t>
          </a:r>
        </a:p>
        <a:p>
          <a:pPr marL="0" lvl="0" indent="0" algn="ctr" defTabSz="533400">
            <a:lnSpc>
              <a:spcPct val="90000"/>
            </a:lnSpc>
            <a:spcBef>
              <a:spcPct val="0"/>
            </a:spcBef>
            <a:spcAft>
              <a:spcPct val="35000"/>
            </a:spcAft>
            <a:buNone/>
          </a:pPr>
          <a:r>
            <a:rPr lang="en-IN" sz="1100" kern="1200"/>
            <a:t>Government/ Local  Municipalities</a:t>
          </a:r>
          <a:endParaRPr lang="en-US" sz="1100" kern="1200"/>
        </a:p>
      </dsp:txBody>
      <dsp:txXfrm>
        <a:off x="5053721" y="1486270"/>
        <a:ext cx="1145516" cy="1145516"/>
      </dsp:txXfrm>
    </dsp:sp>
    <dsp:sp modelId="{2CE5D151-240B-4BDF-A91A-5F4D8B35F4F1}">
      <dsp:nvSpPr>
        <dsp:cNvPr id="0" name=""/>
        <dsp:cNvSpPr/>
      </dsp:nvSpPr>
      <dsp:spPr>
        <a:xfrm>
          <a:off x="4090154" y="3484421"/>
          <a:ext cx="1620004" cy="162000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a:t>Technology Providers: </a:t>
          </a:r>
        </a:p>
        <a:p>
          <a:pPr marL="0" lvl="0" indent="0" algn="ctr" defTabSz="533400">
            <a:lnSpc>
              <a:spcPct val="90000"/>
            </a:lnSpc>
            <a:spcBef>
              <a:spcPct val="0"/>
            </a:spcBef>
            <a:spcAft>
              <a:spcPct val="35000"/>
            </a:spcAft>
            <a:buNone/>
          </a:pPr>
          <a:r>
            <a:rPr lang="en-IN" sz="1100" kern="1200"/>
            <a:t>ICT Development Companies</a:t>
          </a:r>
        </a:p>
        <a:p>
          <a:pPr marL="0" lvl="0" indent="0" algn="ctr" defTabSz="533400">
            <a:lnSpc>
              <a:spcPct val="90000"/>
            </a:lnSpc>
            <a:spcBef>
              <a:spcPct val="0"/>
            </a:spcBef>
            <a:spcAft>
              <a:spcPct val="35000"/>
            </a:spcAft>
            <a:buNone/>
          </a:pPr>
          <a:r>
            <a:rPr lang="en-IN" sz="1100" kern="1200"/>
            <a:t>Automotive Industry </a:t>
          </a:r>
          <a:endParaRPr lang="en-US" sz="1100" kern="1200"/>
        </a:p>
      </dsp:txBody>
      <dsp:txXfrm>
        <a:off x="4327398" y="3721665"/>
        <a:ext cx="1145516" cy="1145516"/>
      </dsp:txXfrm>
    </dsp:sp>
    <dsp:sp modelId="{3550DABE-7802-4F47-93D0-F894BCE24F11}">
      <dsp:nvSpPr>
        <dsp:cNvPr id="0" name=""/>
        <dsp:cNvSpPr/>
      </dsp:nvSpPr>
      <dsp:spPr>
        <a:xfrm>
          <a:off x="1739720" y="3484421"/>
          <a:ext cx="1620004" cy="162000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Mobility Service Providers:</a:t>
          </a:r>
        </a:p>
        <a:p>
          <a:pPr marL="0" lvl="0" indent="0" algn="ctr" defTabSz="533400">
            <a:lnSpc>
              <a:spcPct val="90000"/>
            </a:lnSpc>
            <a:spcBef>
              <a:spcPct val="0"/>
            </a:spcBef>
            <a:spcAft>
              <a:spcPct val="35000"/>
            </a:spcAft>
            <a:buNone/>
          </a:pPr>
          <a:r>
            <a:rPr lang="en-US" sz="1100" kern="1200"/>
            <a:t>Taxi companies</a:t>
          </a:r>
        </a:p>
        <a:p>
          <a:pPr marL="0" lvl="0" indent="0" algn="ctr" defTabSz="533400">
            <a:lnSpc>
              <a:spcPct val="90000"/>
            </a:lnSpc>
            <a:spcBef>
              <a:spcPct val="0"/>
            </a:spcBef>
            <a:spcAft>
              <a:spcPct val="35000"/>
            </a:spcAft>
            <a:buNone/>
          </a:pPr>
          <a:r>
            <a:rPr lang="en-US" sz="1100" kern="1200"/>
            <a:t>Logistics' Companies</a:t>
          </a:r>
        </a:p>
      </dsp:txBody>
      <dsp:txXfrm>
        <a:off x="1976964" y="3721665"/>
        <a:ext cx="1145516" cy="1145516"/>
      </dsp:txXfrm>
    </dsp:sp>
    <dsp:sp modelId="{71613642-ACDB-42BD-903C-684B5ECDE56F}">
      <dsp:nvSpPr>
        <dsp:cNvPr id="0" name=""/>
        <dsp:cNvSpPr/>
      </dsp:nvSpPr>
      <dsp:spPr>
        <a:xfrm>
          <a:off x="1013396" y="1249026"/>
          <a:ext cx="1620004" cy="162000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Other:</a:t>
          </a:r>
        </a:p>
        <a:p>
          <a:pPr marL="0" lvl="0" indent="0" algn="ctr" defTabSz="533400">
            <a:lnSpc>
              <a:spcPct val="90000"/>
            </a:lnSpc>
            <a:spcBef>
              <a:spcPct val="0"/>
            </a:spcBef>
            <a:spcAft>
              <a:spcPct val="35000"/>
            </a:spcAft>
            <a:buNone/>
          </a:pPr>
          <a:r>
            <a:rPr lang="en-US" sz="1100" kern="1200"/>
            <a:t>Research Institutes</a:t>
          </a:r>
        </a:p>
        <a:p>
          <a:pPr marL="0" lvl="0" indent="0" algn="ctr" defTabSz="533400">
            <a:lnSpc>
              <a:spcPct val="90000"/>
            </a:lnSpc>
            <a:spcBef>
              <a:spcPct val="0"/>
            </a:spcBef>
            <a:spcAft>
              <a:spcPct val="35000"/>
            </a:spcAft>
            <a:buNone/>
          </a:pPr>
          <a:r>
            <a:rPr lang="en-US" sz="1100" kern="1200"/>
            <a:t>Finance sector and investors  </a:t>
          </a:r>
        </a:p>
      </dsp:txBody>
      <dsp:txXfrm>
        <a:off x="1250640" y="1486270"/>
        <a:ext cx="1145516" cy="114551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6A071-FB05-46CF-8FCD-2D40E382A415}" type="datetimeFigureOut">
              <a:rPr lang="en-US" smtClean="0"/>
              <a:t>5/30/2022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805FA-5871-4B0B-855B-7EE7CE33F2DE}" type="slidenum">
              <a:rPr lang="en-US" smtClean="0"/>
              <a:t>‹#›</a:t>
            </a:fld>
            <a:endParaRPr lang="en-US"/>
          </a:p>
        </p:txBody>
      </p:sp>
    </p:spTree>
    <p:extLst>
      <p:ext uri="{BB962C8B-B14F-4D97-AF65-F5344CB8AC3E}">
        <p14:creationId xmlns:p14="http://schemas.microsoft.com/office/powerpoint/2010/main" val="358105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mention here </a:t>
            </a:r>
            <a:r>
              <a:rPr lang="en-US" dirty="0" err="1"/>
              <a:t>KPI’s</a:t>
            </a:r>
            <a:endParaRPr lang="en-US" dirty="0"/>
          </a:p>
        </p:txBody>
      </p:sp>
      <p:sp>
        <p:nvSpPr>
          <p:cNvPr id="4" name="Slide Number Placeholder 3"/>
          <p:cNvSpPr>
            <a:spLocks noGrp="1"/>
          </p:cNvSpPr>
          <p:nvPr>
            <p:ph type="sldNum" sz="quarter" idx="5"/>
          </p:nvPr>
        </p:nvSpPr>
        <p:spPr/>
        <p:txBody>
          <a:bodyPr/>
          <a:lstStyle/>
          <a:p>
            <a:fld id="{1E0805FA-5871-4B0B-855B-7EE7CE33F2DE}" type="slidenum">
              <a:rPr lang="en-US" smtClean="0"/>
              <a:t>6</a:t>
            </a:fld>
            <a:endParaRPr lang="en-US"/>
          </a:p>
        </p:txBody>
      </p:sp>
    </p:spTree>
    <p:extLst>
      <p:ext uri="{BB962C8B-B14F-4D97-AF65-F5344CB8AC3E}">
        <p14:creationId xmlns:p14="http://schemas.microsoft.com/office/powerpoint/2010/main" val="347618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4D5156"/>
                </a:solidFill>
                <a:effectLst/>
                <a:latin typeface="arial" panose="020B0604020202020204" pitchFamily="34" charset="0"/>
              </a:rPr>
              <a:t>A </a:t>
            </a:r>
            <a:r>
              <a:rPr lang="en-GB" b="1" i="0">
                <a:solidFill>
                  <a:srgbClr val="5F6368"/>
                </a:solidFill>
                <a:effectLst/>
                <a:latin typeface="arial" panose="020B0604020202020204" pitchFamily="34" charset="0"/>
              </a:rPr>
              <a:t>business model</a:t>
            </a:r>
            <a:r>
              <a:rPr lang="en-GB" b="0" i="0">
                <a:solidFill>
                  <a:srgbClr val="4D5156"/>
                </a:solidFill>
                <a:effectLst/>
                <a:latin typeface="arial" panose="020B0604020202020204" pitchFamily="34" charset="0"/>
              </a:rPr>
              <a:t> is an outline of how a company plans to make money with its product and customer base in a specific market. </a:t>
            </a:r>
            <a:endParaRPr lang="en-US"/>
          </a:p>
        </p:txBody>
      </p:sp>
      <p:sp>
        <p:nvSpPr>
          <p:cNvPr id="4" name="Slide Number Placeholder 3"/>
          <p:cNvSpPr>
            <a:spLocks noGrp="1"/>
          </p:cNvSpPr>
          <p:nvPr>
            <p:ph type="sldNum" sz="quarter" idx="5"/>
          </p:nvPr>
        </p:nvSpPr>
        <p:spPr/>
        <p:txBody>
          <a:bodyPr/>
          <a:lstStyle/>
          <a:p>
            <a:fld id="{1E0805FA-5871-4B0B-855B-7EE7CE33F2DE}" type="slidenum">
              <a:rPr lang="en-US" smtClean="0"/>
              <a:t>15</a:t>
            </a:fld>
            <a:endParaRPr lang="en-US"/>
          </a:p>
        </p:txBody>
      </p:sp>
    </p:spTree>
    <p:extLst>
      <p:ext uri="{BB962C8B-B14F-4D97-AF65-F5344CB8AC3E}">
        <p14:creationId xmlns:p14="http://schemas.microsoft.com/office/powerpoint/2010/main" val="395300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refer to the report here</a:t>
            </a:r>
          </a:p>
        </p:txBody>
      </p:sp>
      <p:sp>
        <p:nvSpPr>
          <p:cNvPr id="4" name="Slide Number Placeholder 3"/>
          <p:cNvSpPr>
            <a:spLocks noGrp="1"/>
          </p:cNvSpPr>
          <p:nvPr>
            <p:ph type="sldNum" sz="quarter" idx="5"/>
          </p:nvPr>
        </p:nvSpPr>
        <p:spPr/>
        <p:txBody>
          <a:bodyPr/>
          <a:lstStyle/>
          <a:p>
            <a:fld id="{1E0805FA-5871-4B0B-855B-7EE7CE33F2DE}" type="slidenum">
              <a:rPr lang="en-US" smtClean="0"/>
              <a:t>25</a:t>
            </a:fld>
            <a:endParaRPr lang="en-US"/>
          </a:p>
        </p:txBody>
      </p:sp>
    </p:spTree>
    <p:extLst>
      <p:ext uri="{BB962C8B-B14F-4D97-AF65-F5344CB8AC3E}">
        <p14:creationId xmlns:p14="http://schemas.microsoft.com/office/powerpoint/2010/main" val="330404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74BE-8AE2-488B-8B1E-CB4B8D880DD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9CDA08-9570-499C-B016-4683D48F5FE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A78F4D4-29CE-4E38-B71F-A021930C034A}"/>
              </a:ext>
            </a:extLst>
          </p:cNvPr>
          <p:cNvSpPr>
            <a:spLocks noGrp="1"/>
          </p:cNvSpPr>
          <p:nvPr>
            <p:ph type="dt" sz="half" idx="10"/>
          </p:nvPr>
        </p:nvSpPr>
        <p:spPr/>
        <p:txBody>
          <a:bodyPr/>
          <a:lstStyle/>
          <a:p>
            <a:fld id="{CB7B4196-951F-46D8-9F0E-0ABF383D62AD}" type="datetime1">
              <a:rPr lang="en-US" smtClean="0"/>
              <a:t>5/30/2022</a:t>
            </a:fld>
            <a:endParaRPr lang="en-US"/>
          </a:p>
        </p:txBody>
      </p:sp>
      <p:sp>
        <p:nvSpPr>
          <p:cNvPr id="5" name="Footer Placeholder 4">
            <a:extLst>
              <a:ext uri="{FF2B5EF4-FFF2-40B4-BE49-F238E27FC236}">
                <a16:creationId xmlns:a16="http://schemas.microsoft.com/office/drawing/2014/main" id="{17083340-FD66-4A49-AE1B-006C1F03C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C545C-EFDA-4421-98F6-9D72707EB190}"/>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291816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9E2C-8CF9-497A-9BEC-8D090EF96E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7D814-3900-45A8-9C4D-3D83C43B9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E51E1-7540-4947-84EA-8DFBAFD517F4}"/>
              </a:ext>
            </a:extLst>
          </p:cNvPr>
          <p:cNvSpPr>
            <a:spLocks noGrp="1"/>
          </p:cNvSpPr>
          <p:nvPr>
            <p:ph type="dt" sz="half" idx="10"/>
          </p:nvPr>
        </p:nvSpPr>
        <p:spPr/>
        <p:txBody>
          <a:bodyPr/>
          <a:lstStyle/>
          <a:p>
            <a:fld id="{27D8B661-6005-44F8-A217-B98113F93A4A}" type="datetime1">
              <a:rPr lang="en-US" smtClean="0"/>
              <a:t>5/30/2022</a:t>
            </a:fld>
            <a:endParaRPr lang="en-US"/>
          </a:p>
        </p:txBody>
      </p:sp>
      <p:sp>
        <p:nvSpPr>
          <p:cNvPr id="5" name="Footer Placeholder 4">
            <a:extLst>
              <a:ext uri="{FF2B5EF4-FFF2-40B4-BE49-F238E27FC236}">
                <a16:creationId xmlns:a16="http://schemas.microsoft.com/office/drawing/2014/main" id="{203F191E-489D-4417-BC6E-B33ABC146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45D18-1F12-48A8-A050-8FFCC850E6EA}"/>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233762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2245BC-DFD5-4699-9B5E-2149D086C34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A9260D-7E65-4591-AA41-332BC361E7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D9695-B138-4D2F-9738-69A28F4E110B}"/>
              </a:ext>
            </a:extLst>
          </p:cNvPr>
          <p:cNvSpPr>
            <a:spLocks noGrp="1"/>
          </p:cNvSpPr>
          <p:nvPr>
            <p:ph type="dt" sz="half" idx="10"/>
          </p:nvPr>
        </p:nvSpPr>
        <p:spPr/>
        <p:txBody>
          <a:bodyPr/>
          <a:lstStyle/>
          <a:p>
            <a:fld id="{C8076BAB-F4A3-43AB-9D46-7FC15F9B51CE}" type="datetime1">
              <a:rPr lang="en-US" smtClean="0"/>
              <a:t>5/30/2022</a:t>
            </a:fld>
            <a:endParaRPr lang="en-US"/>
          </a:p>
        </p:txBody>
      </p:sp>
      <p:sp>
        <p:nvSpPr>
          <p:cNvPr id="5" name="Footer Placeholder 4">
            <a:extLst>
              <a:ext uri="{FF2B5EF4-FFF2-40B4-BE49-F238E27FC236}">
                <a16:creationId xmlns:a16="http://schemas.microsoft.com/office/drawing/2014/main" id="{7112BA84-29E5-4890-8058-F26D4899B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8AB11-1D90-434D-B12F-9AD382C6EFEB}"/>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353738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06BA-1FA7-4FD9-9F0A-6252311CC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F0D1D-83FB-4D05-9E6A-761909E55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22240-4F0E-4A6A-A78B-0252343AA953}"/>
              </a:ext>
            </a:extLst>
          </p:cNvPr>
          <p:cNvSpPr>
            <a:spLocks noGrp="1"/>
          </p:cNvSpPr>
          <p:nvPr>
            <p:ph type="dt" sz="half" idx="10"/>
          </p:nvPr>
        </p:nvSpPr>
        <p:spPr/>
        <p:txBody>
          <a:bodyPr/>
          <a:lstStyle/>
          <a:p>
            <a:fld id="{5755A64A-4861-4B42-89D5-B6123D7AE9EF}" type="datetime1">
              <a:rPr lang="en-US" smtClean="0"/>
              <a:t>5/30/2022</a:t>
            </a:fld>
            <a:endParaRPr lang="en-US"/>
          </a:p>
        </p:txBody>
      </p:sp>
      <p:sp>
        <p:nvSpPr>
          <p:cNvPr id="5" name="Footer Placeholder 4">
            <a:extLst>
              <a:ext uri="{FF2B5EF4-FFF2-40B4-BE49-F238E27FC236}">
                <a16:creationId xmlns:a16="http://schemas.microsoft.com/office/drawing/2014/main" id="{A7291AE8-5337-4FBA-8899-3CB790364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FB6D1-6A67-45D5-AB8B-058096EBB32E}"/>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290006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3222-23B7-4767-AB94-3F0526D26AD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00879F0-AE87-4ADA-AB80-8122A4ADE72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0F40B1-0CB6-459D-9DEF-7F88159E3B81}"/>
              </a:ext>
            </a:extLst>
          </p:cNvPr>
          <p:cNvSpPr>
            <a:spLocks noGrp="1"/>
          </p:cNvSpPr>
          <p:nvPr>
            <p:ph type="dt" sz="half" idx="10"/>
          </p:nvPr>
        </p:nvSpPr>
        <p:spPr/>
        <p:txBody>
          <a:bodyPr/>
          <a:lstStyle/>
          <a:p>
            <a:fld id="{B8B0D665-7AE3-4698-857B-82EBCAAF9FD0}" type="datetime1">
              <a:rPr lang="en-US" smtClean="0"/>
              <a:t>5/30/2022</a:t>
            </a:fld>
            <a:endParaRPr lang="en-US"/>
          </a:p>
        </p:txBody>
      </p:sp>
      <p:sp>
        <p:nvSpPr>
          <p:cNvPr id="5" name="Footer Placeholder 4">
            <a:extLst>
              <a:ext uri="{FF2B5EF4-FFF2-40B4-BE49-F238E27FC236}">
                <a16:creationId xmlns:a16="http://schemas.microsoft.com/office/drawing/2014/main" id="{4836846B-1BF3-4FD3-A4A4-3E870E88E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23F3B-D298-4DEB-991A-CBF6F1F6F1B2}"/>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327024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38F3-4E9C-4686-A855-5856A4735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03C0F-591E-4385-9F0C-8BEB07B4873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BD3F72-0744-4199-BCA1-2CC6B7D84D2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A07A4B-DDC2-4748-9746-6ECBCAF59D6C}"/>
              </a:ext>
            </a:extLst>
          </p:cNvPr>
          <p:cNvSpPr>
            <a:spLocks noGrp="1"/>
          </p:cNvSpPr>
          <p:nvPr>
            <p:ph type="dt" sz="half" idx="10"/>
          </p:nvPr>
        </p:nvSpPr>
        <p:spPr/>
        <p:txBody>
          <a:bodyPr/>
          <a:lstStyle/>
          <a:p>
            <a:fld id="{0A0F8005-5F39-4D41-88D0-074F632D7E95}" type="datetime1">
              <a:rPr lang="en-US" smtClean="0"/>
              <a:t>5/30/2022</a:t>
            </a:fld>
            <a:endParaRPr lang="en-US"/>
          </a:p>
        </p:txBody>
      </p:sp>
      <p:sp>
        <p:nvSpPr>
          <p:cNvPr id="6" name="Footer Placeholder 5">
            <a:extLst>
              <a:ext uri="{FF2B5EF4-FFF2-40B4-BE49-F238E27FC236}">
                <a16:creationId xmlns:a16="http://schemas.microsoft.com/office/drawing/2014/main" id="{3DF8AFAC-4D4D-405B-BC93-B236B4067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236E1-4452-4F9F-9EC0-A0685C9C4039}"/>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242687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D6E9-E326-4D67-AFE5-4050F06D144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60FAE7-5EDD-4170-8BB4-F3105B38F22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273E56-1CDD-444D-B789-52348944613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AC39CE-F3FF-4C68-A731-8D2035183C2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C56D6D-9E45-4D65-803D-179251A52EB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EDA6E4-44EB-473C-95AA-EF0ABBC599F3}"/>
              </a:ext>
            </a:extLst>
          </p:cNvPr>
          <p:cNvSpPr>
            <a:spLocks noGrp="1"/>
          </p:cNvSpPr>
          <p:nvPr>
            <p:ph type="dt" sz="half" idx="10"/>
          </p:nvPr>
        </p:nvSpPr>
        <p:spPr/>
        <p:txBody>
          <a:bodyPr/>
          <a:lstStyle/>
          <a:p>
            <a:fld id="{2D8DA1B8-A7BE-44A1-99A4-D5C088BB4BF1}" type="datetime1">
              <a:rPr lang="en-US" smtClean="0"/>
              <a:t>5/30/2022</a:t>
            </a:fld>
            <a:endParaRPr lang="en-US"/>
          </a:p>
        </p:txBody>
      </p:sp>
      <p:sp>
        <p:nvSpPr>
          <p:cNvPr id="8" name="Footer Placeholder 7">
            <a:extLst>
              <a:ext uri="{FF2B5EF4-FFF2-40B4-BE49-F238E27FC236}">
                <a16:creationId xmlns:a16="http://schemas.microsoft.com/office/drawing/2014/main" id="{A70D0784-6B81-4B72-9BC6-B20BECD4A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507C77-4C98-4506-8E8F-125F3615DA15}"/>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260507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ED25-215B-439D-B6AD-F2FB1196C6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7AA525-28F6-444F-849A-70668D68642D}"/>
              </a:ext>
            </a:extLst>
          </p:cNvPr>
          <p:cNvSpPr>
            <a:spLocks noGrp="1"/>
          </p:cNvSpPr>
          <p:nvPr>
            <p:ph type="dt" sz="half" idx="10"/>
          </p:nvPr>
        </p:nvSpPr>
        <p:spPr/>
        <p:txBody>
          <a:bodyPr/>
          <a:lstStyle/>
          <a:p>
            <a:fld id="{434C7683-9162-4086-879B-F43FF642E750}" type="datetime1">
              <a:rPr lang="en-US" smtClean="0"/>
              <a:t>5/30/2022</a:t>
            </a:fld>
            <a:endParaRPr lang="en-US"/>
          </a:p>
        </p:txBody>
      </p:sp>
      <p:sp>
        <p:nvSpPr>
          <p:cNvPr id="4" name="Footer Placeholder 3">
            <a:extLst>
              <a:ext uri="{FF2B5EF4-FFF2-40B4-BE49-F238E27FC236}">
                <a16:creationId xmlns:a16="http://schemas.microsoft.com/office/drawing/2014/main" id="{A42027DE-8C57-42ED-A2C3-A1E1C248E8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0664C-CE18-413E-9A1B-C665742A9CB6}"/>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158142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A487E-3D1A-452F-ACE4-4D424E5EF37F}"/>
              </a:ext>
            </a:extLst>
          </p:cNvPr>
          <p:cNvSpPr>
            <a:spLocks noGrp="1"/>
          </p:cNvSpPr>
          <p:nvPr>
            <p:ph type="dt" sz="half" idx="10"/>
          </p:nvPr>
        </p:nvSpPr>
        <p:spPr/>
        <p:txBody>
          <a:bodyPr/>
          <a:lstStyle/>
          <a:p>
            <a:fld id="{D1EAD1AB-0B10-44E0-91BC-F9DDC6845B70}" type="datetime1">
              <a:rPr lang="en-US" smtClean="0"/>
              <a:t>5/30/2022</a:t>
            </a:fld>
            <a:endParaRPr lang="en-US"/>
          </a:p>
        </p:txBody>
      </p:sp>
      <p:sp>
        <p:nvSpPr>
          <p:cNvPr id="3" name="Footer Placeholder 2">
            <a:extLst>
              <a:ext uri="{FF2B5EF4-FFF2-40B4-BE49-F238E27FC236}">
                <a16:creationId xmlns:a16="http://schemas.microsoft.com/office/drawing/2014/main" id="{C170FE24-9A3E-4551-9DDA-9B7A21ED9E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907345-6CF8-4B79-81F7-8A85000B54FB}"/>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209138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0769-CDA3-48B3-BC0F-739966F3C6D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A34F026-852C-4BE6-B96B-19AF236D284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5247F8-98CD-44BF-BD61-70846CFFFD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2FCBCA2-9941-4978-A870-F50257116F7E}"/>
              </a:ext>
            </a:extLst>
          </p:cNvPr>
          <p:cNvSpPr>
            <a:spLocks noGrp="1"/>
          </p:cNvSpPr>
          <p:nvPr>
            <p:ph type="dt" sz="half" idx="10"/>
          </p:nvPr>
        </p:nvSpPr>
        <p:spPr/>
        <p:txBody>
          <a:bodyPr/>
          <a:lstStyle/>
          <a:p>
            <a:fld id="{93E79C28-1132-45FC-8F6B-E3AB5E288527}" type="datetime1">
              <a:rPr lang="en-US" smtClean="0"/>
              <a:t>5/30/2022</a:t>
            </a:fld>
            <a:endParaRPr lang="en-US"/>
          </a:p>
        </p:txBody>
      </p:sp>
      <p:sp>
        <p:nvSpPr>
          <p:cNvPr id="6" name="Footer Placeholder 5">
            <a:extLst>
              <a:ext uri="{FF2B5EF4-FFF2-40B4-BE49-F238E27FC236}">
                <a16:creationId xmlns:a16="http://schemas.microsoft.com/office/drawing/2014/main" id="{4332046D-5201-45D3-A92B-4DFE3C0CD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14E18-8411-4096-AAAD-B5B90B7EBDE7}"/>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116368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D2CB-59F6-4AB6-A589-FB529007A3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C3FDE99-283E-4F13-837E-7BB1B8CD8F9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22E8CBB-5F2E-44B5-ADEB-875845AC0F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CA233B-9784-404A-9588-A47A8C3AEBDD}"/>
              </a:ext>
            </a:extLst>
          </p:cNvPr>
          <p:cNvSpPr>
            <a:spLocks noGrp="1"/>
          </p:cNvSpPr>
          <p:nvPr>
            <p:ph type="dt" sz="half" idx="10"/>
          </p:nvPr>
        </p:nvSpPr>
        <p:spPr/>
        <p:txBody>
          <a:bodyPr/>
          <a:lstStyle/>
          <a:p>
            <a:fld id="{203DB26C-F71B-4027-96D4-4846686E255C}" type="datetime1">
              <a:rPr lang="en-US" smtClean="0"/>
              <a:t>5/30/2022</a:t>
            </a:fld>
            <a:endParaRPr lang="en-US"/>
          </a:p>
        </p:txBody>
      </p:sp>
      <p:sp>
        <p:nvSpPr>
          <p:cNvPr id="6" name="Footer Placeholder 5">
            <a:extLst>
              <a:ext uri="{FF2B5EF4-FFF2-40B4-BE49-F238E27FC236}">
                <a16:creationId xmlns:a16="http://schemas.microsoft.com/office/drawing/2014/main" id="{369AEDE7-392B-431E-9DAD-57D07AF54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4DA46-8447-45DA-95FB-B975A48D0453}"/>
              </a:ext>
            </a:extLst>
          </p:cNvPr>
          <p:cNvSpPr>
            <a:spLocks noGrp="1"/>
          </p:cNvSpPr>
          <p:nvPr>
            <p:ph type="sldNum" sz="quarter" idx="12"/>
          </p:nvPr>
        </p:nvSpPr>
        <p:spPr/>
        <p:txBody>
          <a:bodyPr/>
          <a:lstStyle/>
          <a:p>
            <a:fld id="{BF0BE117-E8BB-4C14-B878-A19F58570E2C}" type="slidenum">
              <a:rPr lang="en-US" smtClean="0"/>
              <a:t>‹#›</a:t>
            </a:fld>
            <a:endParaRPr lang="en-US"/>
          </a:p>
        </p:txBody>
      </p:sp>
    </p:spTree>
    <p:extLst>
      <p:ext uri="{BB962C8B-B14F-4D97-AF65-F5344CB8AC3E}">
        <p14:creationId xmlns:p14="http://schemas.microsoft.com/office/powerpoint/2010/main" val="261264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722D0E-5394-4427-97B2-EF79D1F025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75ABE8-2E55-4C36-84E1-F1F754774E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2AF65-9CB9-4E01-9608-53D48FA21DE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0CE9D1-B3E5-488C-B21A-EDC0B077510F}" type="datetime1">
              <a:rPr lang="en-US" smtClean="0"/>
              <a:t>5/30/2022</a:t>
            </a:fld>
            <a:endParaRPr lang="en-US"/>
          </a:p>
        </p:txBody>
      </p:sp>
      <p:sp>
        <p:nvSpPr>
          <p:cNvPr id="5" name="Footer Placeholder 4">
            <a:extLst>
              <a:ext uri="{FF2B5EF4-FFF2-40B4-BE49-F238E27FC236}">
                <a16:creationId xmlns:a16="http://schemas.microsoft.com/office/drawing/2014/main" id="{446DEBBC-9013-4EDF-A420-7E38CDA3975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9A89F7-E825-4760-BB06-662ECD795B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0BE117-E8BB-4C14-B878-A19F58570E2C}" type="slidenum">
              <a:rPr lang="en-US" smtClean="0"/>
              <a:t>‹#›</a:t>
            </a:fld>
            <a:endParaRPr lang="en-US"/>
          </a:p>
        </p:txBody>
      </p:sp>
    </p:spTree>
    <p:extLst>
      <p:ext uri="{BB962C8B-B14F-4D97-AF65-F5344CB8AC3E}">
        <p14:creationId xmlns:p14="http://schemas.microsoft.com/office/powerpoint/2010/main" val="19572435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smartercity.tech/smart-pole-node/"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Behzad.Behdani@usn.no"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BB46-0D53-46B7-9852-7081238C5BDA}"/>
              </a:ext>
            </a:extLst>
          </p:cNvPr>
          <p:cNvSpPr>
            <a:spLocks noGrp="1"/>
          </p:cNvSpPr>
          <p:nvPr>
            <p:ph type="ctrTitle"/>
          </p:nvPr>
        </p:nvSpPr>
        <p:spPr>
          <a:xfrm>
            <a:off x="287811" y="4399503"/>
            <a:ext cx="8751414" cy="1236440"/>
          </a:xfrm>
          <a:noFill/>
        </p:spPr>
        <p:txBody>
          <a:bodyPr>
            <a:normAutofit fontScale="90000"/>
          </a:bodyPr>
          <a:lstStyle/>
          <a:p>
            <a:r>
              <a:rPr lang="en-US" sz="3000">
                <a:latin typeface="Verdana" panose="020B0604030504040204" pitchFamily="34" charset="0"/>
                <a:ea typeface="Verdana" panose="020B0604030504040204" pitchFamily="34" charset="0"/>
              </a:rPr>
              <a:t>Smart City and Smart Mobility Business Models: </a:t>
            </a:r>
            <a:br>
              <a:rPr lang="en-US" sz="3000">
                <a:latin typeface="Verdana" panose="020B0604030504040204" pitchFamily="34" charset="0"/>
                <a:ea typeface="Verdana" panose="020B0604030504040204" pitchFamily="34" charset="0"/>
              </a:rPr>
            </a:br>
            <a:r>
              <a:rPr lang="en-GB" sz="3000">
                <a:latin typeface="Verdana" panose="020B0604030504040204" pitchFamily="34" charset="0"/>
                <a:ea typeface="Verdana" panose="020B0604030504040204" pitchFamily="34" charset="0"/>
              </a:rPr>
              <a:t>A Review of the State-of-the-Art</a:t>
            </a:r>
            <a:endParaRPr lang="en-US" sz="300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635C6EA9-CE40-4A85-BCA2-7306EE915259}"/>
              </a:ext>
            </a:extLst>
          </p:cNvPr>
          <p:cNvSpPr>
            <a:spLocks noGrp="1"/>
          </p:cNvSpPr>
          <p:nvPr>
            <p:ph type="subTitle" idx="1"/>
          </p:nvPr>
        </p:nvSpPr>
        <p:spPr>
          <a:xfrm>
            <a:off x="287811" y="5795963"/>
            <a:ext cx="8951437" cy="995362"/>
          </a:xfrm>
          <a:noFill/>
        </p:spPr>
        <p:txBody>
          <a:bodyPr>
            <a:normAutofit/>
          </a:bodyPr>
          <a:lstStyle/>
          <a:p>
            <a:r>
              <a:rPr lang="en-US"/>
              <a:t>Aline Pereira Da Silva, Mahsa Hadadpour, Puneet Mehta</a:t>
            </a:r>
          </a:p>
          <a:p>
            <a:r>
              <a:rPr lang="en-US"/>
              <a:t>Prof. Behzad Behdani, USN School of Business</a:t>
            </a:r>
          </a:p>
        </p:txBody>
      </p:sp>
      <p:pic>
        <p:nvPicPr>
          <p:cNvPr id="4" name="image3.jpeg">
            <a:extLst>
              <a:ext uri="{FF2B5EF4-FFF2-40B4-BE49-F238E27FC236}">
                <a16:creationId xmlns:a16="http://schemas.microsoft.com/office/drawing/2014/main" id="{B1C54163-917B-460B-A555-F7C260C9E7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6628" b="580"/>
          <a:stretch/>
        </p:blipFill>
        <p:spPr>
          <a:xfrm>
            <a:off x="20" y="-38099"/>
            <a:ext cx="9143979" cy="4239482"/>
          </a:xfrm>
          <a:prstGeom prst="rect">
            <a:avLst/>
          </a:prstGeom>
        </p:spPr>
      </p:pic>
      <p:sp>
        <p:nvSpPr>
          <p:cNvPr id="5" name="Slide Number Placeholder 4">
            <a:extLst>
              <a:ext uri="{FF2B5EF4-FFF2-40B4-BE49-F238E27FC236}">
                <a16:creationId xmlns:a16="http://schemas.microsoft.com/office/drawing/2014/main" id="{9A0F3AAE-FB17-497C-821B-0649531369FB}"/>
              </a:ext>
            </a:extLst>
          </p:cNvPr>
          <p:cNvSpPr>
            <a:spLocks noGrp="1"/>
          </p:cNvSpPr>
          <p:nvPr>
            <p:ph type="sldNum" sz="quarter" idx="12"/>
          </p:nvPr>
        </p:nvSpPr>
        <p:spPr/>
        <p:txBody>
          <a:bodyPr/>
          <a:lstStyle/>
          <a:p>
            <a:fld id="{BF0BE117-E8BB-4C14-B878-A19F58570E2C}" type="slidenum">
              <a:rPr lang="en-US" smtClean="0"/>
              <a:t>1</a:t>
            </a:fld>
            <a:endParaRPr lang="en-US"/>
          </a:p>
        </p:txBody>
      </p:sp>
    </p:spTree>
    <p:extLst>
      <p:ext uri="{BB962C8B-B14F-4D97-AF65-F5344CB8AC3E}">
        <p14:creationId xmlns:p14="http://schemas.microsoft.com/office/powerpoint/2010/main" val="356023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Smart Mobility system </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0" y="1782981"/>
            <a:ext cx="9144000" cy="4393982"/>
          </a:xfrm>
        </p:spPr>
        <p:style>
          <a:lnRef idx="2">
            <a:schemeClr val="accent1"/>
          </a:lnRef>
          <a:fillRef idx="1">
            <a:schemeClr val="lt1"/>
          </a:fillRef>
          <a:effectRef idx="0">
            <a:schemeClr val="accent1"/>
          </a:effectRef>
          <a:fontRef idx="minor">
            <a:schemeClr val="dk1"/>
          </a:fontRef>
        </p:style>
        <p:txBody>
          <a:bodyPr>
            <a:normAutofit/>
          </a:bodyPr>
          <a:lstStyle/>
          <a:p>
            <a:pPr algn="just"/>
            <a:endParaRPr lang="en-US" sz="2400">
              <a:solidFill>
                <a:schemeClr val="bg1"/>
              </a:solidFill>
            </a:endParaRPr>
          </a:p>
        </p:txBody>
      </p:sp>
      <p:grpSp>
        <p:nvGrpSpPr>
          <p:cNvPr id="5" name="Group 4">
            <a:extLst>
              <a:ext uri="{FF2B5EF4-FFF2-40B4-BE49-F238E27FC236}">
                <a16:creationId xmlns:a16="http://schemas.microsoft.com/office/drawing/2014/main" id="{EC05CE0F-6C9C-48AA-9A92-130398441F0F}"/>
              </a:ext>
            </a:extLst>
          </p:cNvPr>
          <p:cNvGrpSpPr/>
          <p:nvPr/>
        </p:nvGrpSpPr>
        <p:grpSpPr>
          <a:xfrm>
            <a:off x="90608" y="2320687"/>
            <a:ext cx="8959601" cy="3318569"/>
            <a:chOff x="178595" y="2414588"/>
            <a:chExt cx="8959601" cy="3318569"/>
          </a:xfrm>
        </p:grpSpPr>
        <p:sp>
          <p:nvSpPr>
            <p:cNvPr id="6" name="Flowchart: Alternate Process 5">
              <a:extLst>
                <a:ext uri="{FF2B5EF4-FFF2-40B4-BE49-F238E27FC236}">
                  <a16:creationId xmlns:a16="http://schemas.microsoft.com/office/drawing/2014/main" id="{70B41BD2-6C0B-4541-B69F-39328240717D}"/>
                </a:ext>
              </a:extLst>
            </p:cNvPr>
            <p:cNvSpPr/>
            <p:nvPr/>
          </p:nvSpPr>
          <p:spPr>
            <a:xfrm>
              <a:off x="3729037" y="2414588"/>
              <a:ext cx="1871663" cy="514350"/>
            </a:xfrm>
            <a:prstGeom prst="flowChartAlternateProcess">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sz="1350"/>
                <a:t>Economic/General trends</a:t>
              </a:r>
            </a:p>
          </p:txBody>
        </p:sp>
        <p:sp>
          <p:nvSpPr>
            <p:cNvPr id="7" name="Flowchart: Alternate Process 6">
              <a:extLst>
                <a:ext uri="{FF2B5EF4-FFF2-40B4-BE49-F238E27FC236}">
                  <a16:creationId xmlns:a16="http://schemas.microsoft.com/office/drawing/2014/main" id="{423DAD61-58E2-4C30-BCA6-E7AB08C05336}"/>
                </a:ext>
              </a:extLst>
            </p:cNvPr>
            <p:cNvSpPr/>
            <p:nvPr/>
          </p:nvSpPr>
          <p:spPr>
            <a:xfrm>
              <a:off x="3729037" y="3234334"/>
              <a:ext cx="1871663"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a:t>Mobility Demand </a:t>
              </a:r>
            </a:p>
          </p:txBody>
        </p:sp>
        <p:sp>
          <p:nvSpPr>
            <p:cNvPr id="8" name="Flowchart: Alternate Process 7">
              <a:extLst>
                <a:ext uri="{FF2B5EF4-FFF2-40B4-BE49-F238E27FC236}">
                  <a16:creationId xmlns:a16="http://schemas.microsoft.com/office/drawing/2014/main" id="{89A724B7-F57D-4ED9-863B-9A6DD6E93D33}"/>
                </a:ext>
              </a:extLst>
            </p:cNvPr>
            <p:cNvSpPr/>
            <p:nvPr/>
          </p:nvSpPr>
          <p:spPr>
            <a:xfrm>
              <a:off x="3729037" y="4061222"/>
              <a:ext cx="1871663"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a:t>Mobility Service</a:t>
              </a:r>
            </a:p>
          </p:txBody>
        </p:sp>
        <p:sp>
          <p:nvSpPr>
            <p:cNvPr id="9" name="Flowchart: Alternate Process 8">
              <a:extLst>
                <a:ext uri="{FF2B5EF4-FFF2-40B4-BE49-F238E27FC236}">
                  <a16:creationId xmlns:a16="http://schemas.microsoft.com/office/drawing/2014/main" id="{5158C3F9-DD99-4AEC-8C4A-8108CD0E93AF}"/>
                </a:ext>
              </a:extLst>
            </p:cNvPr>
            <p:cNvSpPr/>
            <p:nvPr/>
          </p:nvSpPr>
          <p:spPr>
            <a:xfrm>
              <a:off x="4922044" y="4902398"/>
              <a:ext cx="1871663"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a:t>Mobility Infrastructure</a:t>
              </a:r>
            </a:p>
          </p:txBody>
        </p:sp>
        <p:sp>
          <p:nvSpPr>
            <p:cNvPr id="10" name="Arrow: Up-Down 9">
              <a:extLst>
                <a:ext uri="{FF2B5EF4-FFF2-40B4-BE49-F238E27FC236}">
                  <a16:creationId xmlns:a16="http://schemas.microsoft.com/office/drawing/2014/main" id="{5B961005-41E6-4B81-AF08-C64402DC3EAC}"/>
                </a:ext>
              </a:extLst>
            </p:cNvPr>
            <p:cNvSpPr/>
            <p:nvPr/>
          </p:nvSpPr>
          <p:spPr>
            <a:xfrm>
              <a:off x="4607719" y="2970609"/>
              <a:ext cx="114300" cy="2482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Arrow: Up-Down 10">
              <a:extLst>
                <a:ext uri="{FF2B5EF4-FFF2-40B4-BE49-F238E27FC236}">
                  <a16:creationId xmlns:a16="http://schemas.microsoft.com/office/drawing/2014/main" id="{D4332CCB-9D34-477A-9D46-98EAC66D50C7}"/>
                </a:ext>
              </a:extLst>
            </p:cNvPr>
            <p:cNvSpPr/>
            <p:nvPr/>
          </p:nvSpPr>
          <p:spPr>
            <a:xfrm>
              <a:off x="4607719" y="3776960"/>
              <a:ext cx="114300" cy="2482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Alternate Process 11">
              <a:extLst>
                <a:ext uri="{FF2B5EF4-FFF2-40B4-BE49-F238E27FC236}">
                  <a16:creationId xmlns:a16="http://schemas.microsoft.com/office/drawing/2014/main" id="{FFB2DC0D-B7D7-492B-9164-051FA13B1863}"/>
                </a:ext>
              </a:extLst>
            </p:cNvPr>
            <p:cNvSpPr/>
            <p:nvPr/>
          </p:nvSpPr>
          <p:spPr>
            <a:xfrm>
              <a:off x="2550319" y="4888111"/>
              <a:ext cx="1871663"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a:t>Mobility Modality </a:t>
              </a:r>
            </a:p>
          </p:txBody>
        </p:sp>
        <p:sp>
          <p:nvSpPr>
            <p:cNvPr id="13" name="Arrow: Up-Down 12">
              <a:extLst>
                <a:ext uri="{FF2B5EF4-FFF2-40B4-BE49-F238E27FC236}">
                  <a16:creationId xmlns:a16="http://schemas.microsoft.com/office/drawing/2014/main" id="{47B5E486-6FCE-412E-8567-B7A0C4E6B34E}"/>
                </a:ext>
              </a:extLst>
            </p:cNvPr>
            <p:cNvSpPr/>
            <p:nvPr/>
          </p:nvSpPr>
          <p:spPr>
            <a:xfrm rot="2414835">
              <a:off x="4164807" y="4609803"/>
              <a:ext cx="114300" cy="2482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Arrow: Up-Down 13">
              <a:extLst>
                <a:ext uri="{FF2B5EF4-FFF2-40B4-BE49-F238E27FC236}">
                  <a16:creationId xmlns:a16="http://schemas.microsoft.com/office/drawing/2014/main" id="{D7EE62B6-1FDE-4625-82FA-7639C7549413}"/>
                </a:ext>
              </a:extLst>
            </p:cNvPr>
            <p:cNvSpPr/>
            <p:nvPr/>
          </p:nvSpPr>
          <p:spPr>
            <a:xfrm rot="19208876">
              <a:off x="5093494" y="4607422"/>
              <a:ext cx="114300" cy="2482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Arrow: Up-Down 14">
              <a:extLst>
                <a:ext uri="{FF2B5EF4-FFF2-40B4-BE49-F238E27FC236}">
                  <a16:creationId xmlns:a16="http://schemas.microsoft.com/office/drawing/2014/main" id="{6BAFEDD2-F9DB-451D-82CB-E2367B11FB2B}"/>
                </a:ext>
              </a:extLst>
            </p:cNvPr>
            <p:cNvSpPr/>
            <p:nvPr/>
          </p:nvSpPr>
          <p:spPr>
            <a:xfrm rot="5400000">
              <a:off x="4610842" y="4925173"/>
              <a:ext cx="98228" cy="42416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lowchart: Alternate Process 15">
              <a:extLst>
                <a:ext uri="{FF2B5EF4-FFF2-40B4-BE49-F238E27FC236}">
                  <a16:creationId xmlns:a16="http://schemas.microsoft.com/office/drawing/2014/main" id="{E9BB911C-F8D7-482B-9E0A-25D2C8A121DE}"/>
                </a:ext>
              </a:extLst>
            </p:cNvPr>
            <p:cNvSpPr/>
            <p:nvPr/>
          </p:nvSpPr>
          <p:spPr>
            <a:xfrm>
              <a:off x="7266533" y="4888111"/>
              <a:ext cx="1871663" cy="51435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1350"/>
                <a:t>ICT Infrastructure</a:t>
              </a:r>
            </a:p>
          </p:txBody>
        </p:sp>
        <p:sp>
          <p:nvSpPr>
            <p:cNvPr id="17" name="Arrow: Up-Down 16">
              <a:extLst>
                <a:ext uri="{FF2B5EF4-FFF2-40B4-BE49-F238E27FC236}">
                  <a16:creationId xmlns:a16="http://schemas.microsoft.com/office/drawing/2014/main" id="{BD67BA19-DDDF-4AA6-B052-7BB62B150986}"/>
                </a:ext>
              </a:extLst>
            </p:cNvPr>
            <p:cNvSpPr/>
            <p:nvPr/>
          </p:nvSpPr>
          <p:spPr>
            <a:xfrm rot="5400000">
              <a:off x="6962476" y="4934997"/>
              <a:ext cx="98228" cy="42416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lowchart: Alternate Process 17">
              <a:extLst>
                <a:ext uri="{FF2B5EF4-FFF2-40B4-BE49-F238E27FC236}">
                  <a16:creationId xmlns:a16="http://schemas.microsoft.com/office/drawing/2014/main" id="{F2C1D873-D85A-49FF-B157-B572F3E9BE91}"/>
                </a:ext>
              </a:extLst>
            </p:cNvPr>
            <p:cNvSpPr/>
            <p:nvPr/>
          </p:nvSpPr>
          <p:spPr>
            <a:xfrm>
              <a:off x="178595" y="4914905"/>
              <a:ext cx="1871663" cy="514350"/>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1350"/>
                <a:t>Energy Infrastructure</a:t>
              </a:r>
            </a:p>
          </p:txBody>
        </p:sp>
        <p:sp>
          <p:nvSpPr>
            <p:cNvPr id="19" name="Arrow: Up-Down 18">
              <a:extLst>
                <a:ext uri="{FF2B5EF4-FFF2-40B4-BE49-F238E27FC236}">
                  <a16:creationId xmlns:a16="http://schemas.microsoft.com/office/drawing/2014/main" id="{09796C28-2376-4CE9-9F11-ED8790C4545E}"/>
                </a:ext>
              </a:extLst>
            </p:cNvPr>
            <p:cNvSpPr/>
            <p:nvPr/>
          </p:nvSpPr>
          <p:spPr>
            <a:xfrm rot="5400000">
              <a:off x="2276179" y="4933205"/>
              <a:ext cx="98228" cy="42416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19E48426-2C9E-4BBC-B7CB-D1C6DFAC389B}"/>
                </a:ext>
              </a:extLst>
            </p:cNvPr>
            <p:cNvSpPr/>
            <p:nvPr/>
          </p:nvSpPr>
          <p:spPr>
            <a:xfrm>
              <a:off x="2344492" y="3094732"/>
              <a:ext cx="4705350" cy="26384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20">
            <a:extLst>
              <a:ext uri="{FF2B5EF4-FFF2-40B4-BE49-F238E27FC236}">
                <a16:creationId xmlns:a16="http://schemas.microsoft.com/office/drawing/2014/main" id="{D0EB4F56-F8BC-4D62-B867-F44F85E5DB6A}"/>
              </a:ext>
            </a:extLst>
          </p:cNvPr>
          <p:cNvSpPr>
            <a:spLocks noGrp="1"/>
          </p:cNvSpPr>
          <p:nvPr>
            <p:ph type="sldNum" sz="quarter" idx="12"/>
          </p:nvPr>
        </p:nvSpPr>
        <p:spPr/>
        <p:txBody>
          <a:bodyPr/>
          <a:lstStyle/>
          <a:p>
            <a:fld id="{BF0BE117-E8BB-4C14-B878-A19F58570E2C}" type="slidenum">
              <a:rPr lang="en-US" smtClean="0"/>
              <a:t>10</a:t>
            </a:fld>
            <a:endParaRPr lang="en-US"/>
          </a:p>
        </p:txBody>
      </p:sp>
    </p:spTree>
    <p:extLst>
      <p:ext uri="{BB962C8B-B14F-4D97-AF65-F5344CB8AC3E}">
        <p14:creationId xmlns:p14="http://schemas.microsoft.com/office/powerpoint/2010/main" val="222231753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Dimensions of Smart Mobility</a:t>
            </a:r>
          </a:p>
        </p:txBody>
      </p:sp>
      <p:pic>
        <p:nvPicPr>
          <p:cNvPr id="5" name="Picture 4" descr="A picture containing diagram&#10;&#10;Description automatically generated">
            <a:extLst>
              <a:ext uri="{FF2B5EF4-FFF2-40B4-BE49-F238E27FC236}">
                <a16:creationId xmlns:a16="http://schemas.microsoft.com/office/drawing/2014/main" id="{8A8EFFA2-A8B2-4E6D-A30A-740FD5EEA27B}"/>
              </a:ext>
            </a:extLst>
          </p:cNvPr>
          <p:cNvPicPr>
            <a:picLocks noChangeAspect="1"/>
          </p:cNvPicPr>
          <p:nvPr/>
        </p:nvPicPr>
        <p:blipFill>
          <a:blip r:embed="rId3"/>
          <a:stretch>
            <a:fillRect/>
          </a:stretch>
        </p:blipFill>
        <p:spPr>
          <a:xfrm>
            <a:off x="947548" y="2559605"/>
            <a:ext cx="7245722" cy="3092609"/>
          </a:xfrm>
          <a:prstGeom prst="rect">
            <a:avLst/>
          </a:prstGeom>
        </p:spPr>
      </p:pic>
      <p:sp>
        <p:nvSpPr>
          <p:cNvPr id="7" name="TextBox 6">
            <a:extLst>
              <a:ext uri="{FF2B5EF4-FFF2-40B4-BE49-F238E27FC236}">
                <a16:creationId xmlns:a16="http://schemas.microsoft.com/office/drawing/2014/main" id="{56018C98-BA65-4998-9489-2E12AF0A6E7F}"/>
              </a:ext>
            </a:extLst>
          </p:cNvPr>
          <p:cNvSpPr txBox="1"/>
          <p:nvPr/>
        </p:nvSpPr>
        <p:spPr>
          <a:xfrm>
            <a:off x="677525" y="6120768"/>
            <a:ext cx="8466475" cy="415498"/>
          </a:xfrm>
          <a:prstGeom prst="rect">
            <a:avLst/>
          </a:prstGeom>
          <a:noFill/>
        </p:spPr>
        <p:txBody>
          <a:bodyPr wrap="square" rtlCol="0">
            <a:spAutoFit/>
          </a:bodyPr>
          <a:lstStyle/>
          <a:p>
            <a:r>
              <a:rPr lang="nb-NO" sz="1050">
                <a:solidFill>
                  <a:schemeClr val="bg1"/>
                </a:solidFill>
              </a:rPr>
              <a:t>Source: </a:t>
            </a:r>
            <a:r>
              <a:rPr lang="en-GB" sz="1050" b="0" i="0" err="1">
                <a:solidFill>
                  <a:schemeClr val="bg1"/>
                </a:solidFill>
                <a:effectLst/>
              </a:rPr>
              <a:t>Faria</a:t>
            </a:r>
            <a:r>
              <a:rPr lang="en-GB" sz="1050" b="0" i="0">
                <a:solidFill>
                  <a:schemeClr val="bg1"/>
                </a:solidFill>
                <a:effectLst/>
              </a:rPr>
              <a:t>, R., Brito, L., </a:t>
            </a:r>
            <a:r>
              <a:rPr lang="en-GB" sz="1050" b="0" i="0" err="1">
                <a:solidFill>
                  <a:schemeClr val="bg1"/>
                </a:solidFill>
                <a:effectLst/>
              </a:rPr>
              <a:t>Baras</a:t>
            </a:r>
            <a:r>
              <a:rPr lang="en-GB" sz="1050" b="0" i="0">
                <a:solidFill>
                  <a:schemeClr val="bg1"/>
                </a:solidFill>
                <a:effectLst/>
              </a:rPr>
              <a:t>, K. &amp; Silva, J. (2017). Smart mobility: a survey. In 2017 International Conference on Internet of Things for the Global Community (</a:t>
            </a:r>
            <a:r>
              <a:rPr lang="en-GB" sz="1050" b="0" i="0" err="1">
                <a:solidFill>
                  <a:schemeClr val="bg1"/>
                </a:solidFill>
                <a:effectLst/>
              </a:rPr>
              <a:t>IoTGC</a:t>
            </a:r>
            <a:r>
              <a:rPr lang="en-GB" sz="1050" b="0" i="0">
                <a:solidFill>
                  <a:schemeClr val="bg1"/>
                </a:solidFill>
                <a:effectLst/>
              </a:rPr>
              <a:t>). </a:t>
            </a:r>
            <a:endParaRPr lang="nb-NO" sz="1050">
              <a:solidFill>
                <a:schemeClr val="bg1"/>
              </a:solidFill>
            </a:endParaRPr>
          </a:p>
        </p:txBody>
      </p:sp>
      <p:sp>
        <p:nvSpPr>
          <p:cNvPr id="3" name="Slide Number Placeholder 2">
            <a:extLst>
              <a:ext uri="{FF2B5EF4-FFF2-40B4-BE49-F238E27FC236}">
                <a16:creationId xmlns:a16="http://schemas.microsoft.com/office/drawing/2014/main" id="{B1BA9D2D-A4D2-4A50-A45E-3BF3B7AB16D3}"/>
              </a:ext>
            </a:extLst>
          </p:cNvPr>
          <p:cNvSpPr>
            <a:spLocks noGrp="1"/>
          </p:cNvSpPr>
          <p:nvPr>
            <p:ph type="sldNum" sz="quarter" idx="12"/>
          </p:nvPr>
        </p:nvSpPr>
        <p:spPr/>
        <p:txBody>
          <a:bodyPr/>
          <a:lstStyle/>
          <a:p>
            <a:fld id="{BF0BE117-E8BB-4C14-B878-A19F58570E2C}" type="slidenum">
              <a:rPr lang="en-US" smtClean="0"/>
              <a:t>11</a:t>
            </a:fld>
            <a:endParaRPr lang="en-US"/>
          </a:p>
        </p:txBody>
      </p:sp>
    </p:spTree>
    <p:extLst>
      <p:ext uri="{BB962C8B-B14F-4D97-AF65-F5344CB8AC3E}">
        <p14:creationId xmlns:p14="http://schemas.microsoft.com/office/powerpoint/2010/main" val="139667479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Smart Mobility Stakeholders </a:t>
            </a:r>
          </a:p>
        </p:txBody>
      </p:sp>
      <p:graphicFrame>
        <p:nvGraphicFramePr>
          <p:cNvPr id="5" name="Diagram 4">
            <a:extLst>
              <a:ext uri="{FF2B5EF4-FFF2-40B4-BE49-F238E27FC236}">
                <a16:creationId xmlns:a16="http://schemas.microsoft.com/office/drawing/2014/main" id="{7A6AAA36-5A51-41CB-A41A-C53A8185D0C8}"/>
              </a:ext>
            </a:extLst>
          </p:cNvPr>
          <p:cNvGraphicFramePr/>
          <p:nvPr>
            <p:extLst>
              <p:ext uri="{D42A27DB-BD31-4B8C-83A1-F6EECF244321}">
                <p14:modId xmlns:p14="http://schemas.microsoft.com/office/powerpoint/2010/main" val="4134195867"/>
              </p:ext>
            </p:extLst>
          </p:nvPr>
        </p:nvGraphicFramePr>
        <p:xfrm>
          <a:off x="1024269" y="1457471"/>
          <a:ext cx="7449879" cy="4971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F8DF351-29C9-41F1-9011-1BB3246ACE79}"/>
              </a:ext>
            </a:extLst>
          </p:cNvPr>
          <p:cNvSpPr>
            <a:spLocks noGrp="1"/>
          </p:cNvSpPr>
          <p:nvPr>
            <p:ph type="sldNum" sz="quarter" idx="12"/>
          </p:nvPr>
        </p:nvSpPr>
        <p:spPr/>
        <p:txBody>
          <a:bodyPr/>
          <a:lstStyle/>
          <a:p>
            <a:fld id="{BF0BE117-E8BB-4C14-B878-A19F58570E2C}" type="slidenum">
              <a:rPr lang="en-US" smtClean="0"/>
              <a:t>12</a:t>
            </a:fld>
            <a:endParaRPr lang="en-US"/>
          </a:p>
        </p:txBody>
      </p:sp>
    </p:spTree>
    <p:extLst>
      <p:ext uri="{BB962C8B-B14F-4D97-AF65-F5344CB8AC3E}">
        <p14:creationId xmlns:p14="http://schemas.microsoft.com/office/powerpoint/2010/main" val="415907594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Trends influencing Smart Mobility</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862368"/>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en-US" sz="2800">
                <a:solidFill>
                  <a:schemeClr val="bg1"/>
                </a:solidFill>
              </a:rPr>
              <a:t>General Trends</a:t>
            </a:r>
          </a:p>
          <a:p>
            <a:pPr lvl="1" algn="just"/>
            <a:r>
              <a:rPr lang="en-US" sz="2400">
                <a:solidFill>
                  <a:schemeClr val="bg1"/>
                </a:solidFill>
              </a:rPr>
              <a:t>Environmental Conscious Citizens</a:t>
            </a:r>
          </a:p>
          <a:p>
            <a:pPr lvl="1" algn="just"/>
            <a:r>
              <a:rPr lang="en-US" sz="2400">
                <a:solidFill>
                  <a:schemeClr val="bg1"/>
                </a:solidFill>
              </a:rPr>
              <a:t>Hybrid Working  Style</a:t>
            </a:r>
          </a:p>
          <a:p>
            <a:pPr lvl="1" algn="just"/>
            <a:r>
              <a:rPr lang="en-US" sz="2400">
                <a:solidFill>
                  <a:schemeClr val="bg1"/>
                </a:solidFill>
              </a:rPr>
              <a:t>Aging Population</a:t>
            </a:r>
          </a:p>
          <a:p>
            <a:pPr algn="just"/>
            <a:endParaRPr lang="en-US" sz="2800">
              <a:solidFill>
                <a:schemeClr val="bg1"/>
              </a:solidFill>
            </a:endParaRPr>
          </a:p>
          <a:p>
            <a:pPr marL="0" indent="0" algn="just">
              <a:buNone/>
            </a:pPr>
            <a:r>
              <a:rPr lang="en-US" sz="2800">
                <a:solidFill>
                  <a:schemeClr val="bg1"/>
                </a:solidFill>
              </a:rPr>
              <a:t>Specific Mobility Trends</a:t>
            </a:r>
          </a:p>
          <a:p>
            <a:pPr lvl="1" algn="just"/>
            <a:r>
              <a:rPr lang="en-US" sz="2400">
                <a:solidFill>
                  <a:schemeClr val="bg1"/>
                </a:solidFill>
              </a:rPr>
              <a:t>Mobility as a Service</a:t>
            </a:r>
          </a:p>
          <a:p>
            <a:pPr lvl="1" algn="just"/>
            <a:r>
              <a:rPr lang="en-US" sz="2400">
                <a:solidFill>
                  <a:schemeClr val="bg1"/>
                </a:solidFill>
              </a:rPr>
              <a:t>Shared Mobility </a:t>
            </a:r>
          </a:p>
          <a:p>
            <a:pPr lvl="1" algn="just"/>
            <a:r>
              <a:rPr lang="en-US" sz="2400">
                <a:solidFill>
                  <a:schemeClr val="bg1"/>
                </a:solidFill>
              </a:rPr>
              <a:t>On-demand Transport </a:t>
            </a:r>
          </a:p>
          <a:p>
            <a:pPr lvl="1" algn="just"/>
            <a:r>
              <a:rPr lang="en-GB" sz="2400">
                <a:solidFill>
                  <a:schemeClr val="bg1"/>
                </a:solidFill>
              </a:rPr>
              <a:t>Green Mobility and Electric Vehicles </a:t>
            </a:r>
            <a:endParaRPr lang="en-US" sz="2400">
              <a:solidFill>
                <a:schemeClr val="bg1"/>
              </a:solidFill>
            </a:endParaRPr>
          </a:p>
          <a:p>
            <a:pPr lvl="1" algn="just"/>
            <a:r>
              <a:rPr lang="en-US" sz="2400">
                <a:solidFill>
                  <a:schemeClr val="bg1"/>
                </a:solidFill>
              </a:rPr>
              <a:t>Autonomous Vehicles and Drones</a:t>
            </a:r>
          </a:p>
        </p:txBody>
      </p:sp>
      <p:sp>
        <p:nvSpPr>
          <p:cNvPr id="5" name="Slide Number Placeholder 4">
            <a:extLst>
              <a:ext uri="{FF2B5EF4-FFF2-40B4-BE49-F238E27FC236}">
                <a16:creationId xmlns:a16="http://schemas.microsoft.com/office/drawing/2014/main" id="{DF96A032-1875-41B0-9928-BE6EC1FFCF1F}"/>
              </a:ext>
            </a:extLst>
          </p:cNvPr>
          <p:cNvSpPr>
            <a:spLocks noGrp="1"/>
          </p:cNvSpPr>
          <p:nvPr>
            <p:ph type="sldNum" sz="quarter" idx="12"/>
          </p:nvPr>
        </p:nvSpPr>
        <p:spPr/>
        <p:txBody>
          <a:bodyPr/>
          <a:lstStyle/>
          <a:p>
            <a:fld id="{BF0BE117-E8BB-4C14-B878-A19F58570E2C}" type="slidenum">
              <a:rPr lang="en-US" smtClean="0"/>
              <a:t>13</a:t>
            </a:fld>
            <a:endParaRPr lang="en-US"/>
          </a:p>
        </p:txBody>
      </p:sp>
    </p:spTree>
    <p:extLst>
      <p:ext uri="{BB962C8B-B14F-4D97-AF65-F5344CB8AC3E}">
        <p14:creationId xmlns:p14="http://schemas.microsoft.com/office/powerpoint/2010/main" val="163040702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E8B85-92D1-4263-85E9-6F2F69D6DFAE}"/>
              </a:ext>
            </a:extLst>
          </p:cNvPr>
          <p:cNvSpPr>
            <a:spLocks noGrp="1"/>
          </p:cNvSpPr>
          <p:nvPr>
            <p:ph type="title"/>
          </p:nvPr>
        </p:nvSpPr>
        <p:spPr>
          <a:xfrm>
            <a:off x="603504" y="5116529"/>
            <a:ext cx="7944130" cy="1000655"/>
          </a:xfrm>
        </p:spPr>
        <p:txBody>
          <a:bodyPr vert="horz" lIns="91440" tIns="45720" rIns="91440" bIns="45720" rtlCol="0" anchor="t">
            <a:normAutofit/>
          </a:bodyPr>
          <a:lstStyle/>
          <a:p>
            <a:r>
              <a:rPr lang="en-US" sz="3200">
                <a:solidFill>
                  <a:schemeClr val="tx2"/>
                </a:solidFill>
              </a:rPr>
              <a:t>Part 2: </a:t>
            </a:r>
            <a:br>
              <a:rPr lang="en-US" sz="3200">
                <a:solidFill>
                  <a:schemeClr val="tx2"/>
                </a:solidFill>
              </a:rPr>
            </a:br>
            <a:r>
              <a:rPr lang="en-US" sz="3200">
                <a:solidFill>
                  <a:schemeClr val="tx2"/>
                </a:solidFill>
              </a:rPr>
              <a:t>Business models for Smart Mobility </a:t>
            </a:r>
          </a:p>
        </p:txBody>
      </p:sp>
      <p:pic>
        <p:nvPicPr>
          <p:cNvPr id="6" name="image3.jpeg">
            <a:extLst>
              <a:ext uri="{FF2B5EF4-FFF2-40B4-BE49-F238E27FC236}">
                <a16:creationId xmlns:a16="http://schemas.microsoft.com/office/drawing/2014/main" id="{DAC34100-1A0A-4D60-BA27-F98515E083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6999" b="951"/>
          <a:stretch/>
        </p:blipFill>
        <p:spPr>
          <a:xfrm>
            <a:off x="20" y="10"/>
            <a:ext cx="9143980" cy="4201449"/>
          </a:xfrm>
          <a:prstGeom prst="rect">
            <a:avLst/>
          </a:prstGeom>
        </p:spPr>
      </p:pic>
      <p:sp>
        <p:nvSpPr>
          <p:cNvPr id="2" name="Slide Number Placeholder 1">
            <a:extLst>
              <a:ext uri="{FF2B5EF4-FFF2-40B4-BE49-F238E27FC236}">
                <a16:creationId xmlns:a16="http://schemas.microsoft.com/office/drawing/2014/main" id="{BCB13881-9856-4707-B4C8-ADAF527441E4}"/>
              </a:ext>
            </a:extLst>
          </p:cNvPr>
          <p:cNvSpPr>
            <a:spLocks noGrp="1"/>
          </p:cNvSpPr>
          <p:nvPr>
            <p:ph type="sldNum" sz="quarter" idx="12"/>
          </p:nvPr>
        </p:nvSpPr>
        <p:spPr/>
        <p:txBody>
          <a:bodyPr/>
          <a:lstStyle/>
          <a:p>
            <a:fld id="{BF0BE117-E8BB-4C14-B878-A19F58570E2C}" type="slidenum">
              <a:rPr lang="en-US" smtClean="0"/>
              <a:t>14</a:t>
            </a:fld>
            <a:endParaRPr lang="en-US"/>
          </a:p>
        </p:txBody>
      </p:sp>
    </p:spTree>
    <p:extLst>
      <p:ext uri="{BB962C8B-B14F-4D97-AF65-F5344CB8AC3E}">
        <p14:creationId xmlns:p14="http://schemas.microsoft.com/office/powerpoint/2010/main" val="2971590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Business model definition</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txBody>
          <a:bodyPr>
            <a:normAutofit/>
          </a:bodyPr>
          <a:lstStyle/>
          <a:p>
            <a:pPr algn="just"/>
            <a:r>
              <a:rPr lang="en-GB" sz="2400"/>
              <a:t>A business model is a company's core profit-making plan which defines the </a:t>
            </a:r>
            <a:r>
              <a:rPr lang="en-GB" sz="2400" b="1"/>
              <a:t>products</a:t>
            </a:r>
            <a:r>
              <a:rPr lang="en-GB" sz="2400"/>
              <a:t> or </a:t>
            </a:r>
            <a:r>
              <a:rPr lang="en-GB" sz="2400" b="1"/>
              <a:t>services</a:t>
            </a:r>
            <a:r>
              <a:rPr lang="en-GB" sz="2400"/>
              <a:t> it will sell, its </a:t>
            </a:r>
            <a:r>
              <a:rPr lang="en-GB" sz="2400" b="1"/>
              <a:t>target market</a:t>
            </a:r>
            <a:r>
              <a:rPr lang="en-GB" sz="2400"/>
              <a:t>, and any </a:t>
            </a:r>
            <a:r>
              <a:rPr lang="en-GB" sz="2400" b="1"/>
              <a:t>expected costs/Benefit</a:t>
            </a:r>
            <a:r>
              <a:rPr lang="en-GB" sz="2400"/>
              <a:t>.</a:t>
            </a:r>
          </a:p>
          <a:p>
            <a:pPr algn="just"/>
            <a:endParaRPr lang="en-GB" sz="2400"/>
          </a:p>
          <a:p>
            <a:pPr algn="just"/>
            <a:r>
              <a:rPr lang="en-GB" sz="2400"/>
              <a:t>A business model is a </a:t>
            </a:r>
            <a:r>
              <a:rPr lang="en-GB" sz="2400" b="1"/>
              <a:t>conceptual tool</a:t>
            </a:r>
            <a:r>
              <a:rPr lang="en-GB" sz="2400"/>
              <a:t> containing a set of objects, concepts, and their relationships with the objective to </a:t>
            </a:r>
            <a:r>
              <a:rPr lang="en-GB" sz="2400" b="1"/>
              <a:t>express the business logic </a:t>
            </a:r>
            <a:r>
              <a:rPr lang="en-GB" sz="2400"/>
              <a:t>of a specific organization (Osterwalder, 2005). </a:t>
            </a:r>
          </a:p>
          <a:p>
            <a:pPr algn="just"/>
            <a:endParaRPr lang="en-US" sz="2400"/>
          </a:p>
        </p:txBody>
      </p:sp>
      <p:sp>
        <p:nvSpPr>
          <p:cNvPr id="5" name="Slide Number Placeholder 4">
            <a:extLst>
              <a:ext uri="{FF2B5EF4-FFF2-40B4-BE49-F238E27FC236}">
                <a16:creationId xmlns:a16="http://schemas.microsoft.com/office/drawing/2014/main" id="{387A2D0C-0FFC-422A-AFBE-4CA7E758D720}"/>
              </a:ext>
            </a:extLst>
          </p:cNvPr>
          <p:cNvSpPr>
            <a:spLocks noGrp="1"/>
          </p:cNvSpPr>
          <p:nvPr>
            <p:ph type="sldNum" sz="quarter" idx="12"/>
          </p:nvPr>
        </p:nvSpPr>
        <p:spPr/>
        <p:txBody>
          <a:bodyPr/>
          <a:lstStyle/>
          <a:p>
            <a:fld id="{BF0BE117-E8BB-4C14-B878-A19F58570E2C}" type="slidenum">
              <a:rPr lang="en-US" smtClean="0"/>
              <a:t>15</a:t>
            </a:fld>
            <a:endParaRPr lang="en-US"/>
          </a:p>
        </p:txBody>
      </p:sp>
    </p:spTree>
    <p:extLst>
      <p:ext uri="{BB962C8B-B14F-4D97-AF65-F5344CB8AC3E}">
        <p14:creationId xmlns:p14="http://schemas.microsoft.com/office/powerpoint/2010/main" val="369262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The role and steps in Business Design</a:t>
            </a:r>
          </a:p>
        </p:txBody>
      </p:sp>
      <p:pic>
        <p:nvPicPr>
          <p:cNvPr id="5" name="Picture 4" descr="Diagram&#10;&#10;Description automatically generated">
            <a:extLst>
              <a:ext uri="{FF2B5EF4-FFF2-40B4-BE49-F238E27FC236}">
                <a16:creationId xmlns:a16="http://schemas.microsoft.com/office/drawing/2014/main" id="{B20A57FA-2F00-47EF-A7ED-7F4BAA75E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63" y="2697827"/>
            <a:ext cx="7910036" cy="1918811"/>
          </a:xfrm>
          <a:prstGeom prst="rect">
            <a:avLst/>
          </a:prstGeom>
        </p:spPr>
      </p:pic>
      <p:sp>
        <p:nvSpPr>
          <p:cNvPr id="3" name="Slide Number Placeholder 2">
            <a:extLst>
              <a:ext uri="{FF2B5EF4-FFF2-40B4-BE49-F238E27FC236}">
                <a16:creationId xmlns:a16="http://schemas.microsoft.com/office/drawing/2014/main" id="{97F4BCAC-CAA8-4D53-970C-761AD7A25958}"/>
              </a:ext>
            </a:extLst>
          </p:cNvPr>
          <p:cNvSpPr>
            <a:spLocks noGrp="1"/>
          </p:cNvSpPr>
          <p:nvPr>
            <p:ph type="sldNum" sz="quarter" idx="12"/>
          </p:nvPr>
        </p:nvSpPr>
        <p:spPr/>
        <p:txBody>
          <a:bodyPr/>
          <a:lstStyle/>
          <a:p>
            <a:fld id="{BF0BE117-E8BB-4C14-B878-A19F58570E2C}" type="slidenum">
              <a:rPr lang="en-US" smtClean="0"/>
              <a:t>16</a:t>
            </a:fld>
            <a:endParaRPr lang="en-US"/>
          </a:p>
        </p:txBody>
      </p:sp>
    </p:spTree>
    <p:extLst>
      <p:ext uri="{BB962C8B-B14F-4D97-AF65-F5344CB8AC3E}">
        <p14:creationId xmlns:p14="http://schemas.microsoft.com/office/powerpoint/2010/main" val="2198715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Business model Canvas</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txBody>
          <a:bodyPr>
            <a:normAutofit/>
          </a:bodyPr>
          <a:lstStyle/>
          <a:p>
            <a:pPr algn="just"/>
            <a:endParaRPr lang="en-US" sz="2400">
              <a:solidFill>
                <a:schemeClr val="bg1"/>
              </a:solidFill>
            </a:endParaRPr>
          </a:p>
        </p:txBody>
      </p:sp>
      <p:pic>
        <p:nvPicPr>
          <p:cNvPr id="1026" name="Picture 2">
            <a:extLst>
              <a:ext uri="{FF2B5EF4-FFF2-40B4-BE49-F238E27FC236}">
                <a16:creationId xmlns:a16="http://schemas.microsoft.com/office/drawing/2014/main" id="{BB42673B-3C86-4C02-B20B-43FC77D81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14" y="1332757"/>
            <a:ext cx="7962472" cy="551014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91A2DEF-7673-4CF8-8C2D-C97F9827A670}"/>
              </a:ext>
            </a:extLst>
          </p:cNvPr>
          <p:cNvSpPr>
            <a:spLocks noGrp="1"/>
          </p:cNvSpPr>
          <p:nvPr>
            <p:ph type="sldNum" sz="quarter" idx="12"/>
          </p:nvPr>
        </p:nvSpPr>
        <p:spPr/>
        <p:txBody>
          <a:bodyPr/>
          <a:lstStyle/>
          <a:p>
            <a:fld id="{BF0BE117-E8BB-4C14-B878-A19F58570E2C}" type="slidenum">
              <a:rPr lang="en-US" smtClean="0"/>
              <a:t>17</a:t>
            </a:fld>
            <a:endParaRPr lang="en-US"/>
          </a:p>
        </p:txBody>
      </p:sp>
    </p:spTree>
    <p:extLst>
      <p:ext uri="{BB962C8B-B14F-4D97-AF65-F5344CB8AC3E}">
        <p14:creationId xmlns:p14="http://schemas.microsoft.com/office/powerpoint/2010/main" val="196313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Business model Canvas</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txBody>
          <a:bodyPr>
            <a:normAutofit/>
          </a:bodyPr>
          <a:lstStyle/>
          <a:p>
            <a:pPr algn="just"/>
            <a:endParaRPr lang="en-US" sz="2400">
              <a:solidFill>
                <a:schemeClr val="bg1"/>
              </a:solidFill>
            </a:endParaRPr>
          </a:p>
        </p:txBody>
      </p:sp>
      <p:pic>
        <p:nvPicPr>
          <p:cNvPr id="10" name="Picture 2">
            <a:extLst>
              <a:ext uri="{FF2B5EF4-FFF2-40B4-BE49-F238E27FC236}">
                <a16:creationId xmlns:a16="http://schemas.microsoft.com/office/drawing/2014/main" id="{5C164801-1961-4C89-AF84-F3D316128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6" y="1343459"/>
            <a:ext cx="7962472" cy="55101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F01F24C-8E56-4A26-92E7-FBB7E13BC1C6}"/>
              </a:ext>
            </a:extLst>
          </p:cNvPr>
          <p:cNvSpPr/>
          <p:nvPr/>
        </p:nvSpPr>
        <p:spPr>
          <a:xfrm>
            <a:off x="3778453" y="1882428"/>
            <a:ext cx="4882945" cy="3498111"/>
          </a:xfrm>
          <a:prstGeom prst="rect">
            <a:avLst/>
          </a:prstGeom>
          <a:solidFill>
            <a:srgbClr val="92D050">
              <a:alpha val="39000"/>
            </a:srgbClr>
          </a:solidFill>
          <a:ln>
            <a:solidFill>
              <a:schemeClr val="accent4">
                <a:lumMod val="20000"/>
                <a:lumOff val="80000"/>
              </a:schemeClr>
            </a:solidFill>
          </a:ln>
          <a:effectLst>
            <a:outerShdw blurRad="57150" dist="19050" dir="5400000" algn="ctr" rotWithShape="0">
              <a:srgbClr val="000000">
                <a:alpha val="63000"/>
              </a:srgbClr>
            </a:outerShdw>
            <a:softEdge rad="317500"/>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a:ln w="0"/>
                <a:solidFill>
                  <a:srgbClr val="FF0000"/>
                </a:solidFill>
                <a:effectLst>
                  <a:outerShdw blurRad="38100" dist="19050" dir="2700000" algn="tl" rotWithShape="0">
                    <a:schemeClr val="dk1">
                      <a:alpha val="40000"/>
                    </a:schemeClr>
                  </a:outerShdw>
                </a:effectLst>
              </a:rPr>
              <a:t>Value </a:t>
            </a:r>
          </a:p>
          <a:p>
            <a:pPr algn="ctr"/>
            <a:r>
              <a:rPr lang="en-US" sz="2800">
                <a:ln w="0"/>
                <a:solidFill>
                  <a:srgbClr val="FF0000"/>
                </a:solidFill>
                <a:effectLst>
                  <a:outerShdw blurRad="38100" dist="19050" dir="2700000" algn="tl" rotWithShape="0">
                    <a:schemeClr val="dk1">
                      <a:alpha val="40000"/>
                    </a:schemeClr>
                  </a:outerShdw>
                </a:effectLst>
              </a:rPr>
              <a:t>Creation </a:t>
            </a:r>
          </a:p>
        </p:txBody>
      </p:sp>
      <p:sp>
        <p:nvSpPr>
          <p:cNvPr id="5" name="Rectangle 4">
            <a:extLst>
              <a:ext uri="{FF2B5EF4-FFF2-40B4-BE49-F238E27FC236}">
                <a16:creationId xmlns:a16="http://schemas.microsoft.com/office/drawing/2014/main" id="{DEBD07C2-EB9C-461B-B95E-9ECD0992CF70}"/>
              </a:ext>
            </a:extLst>
          </p:cNvPr>
          <p:cNvSpPr/>
          <p:nvPr/>
        </p:nvSpPr>
        <p:spPr>
          <a:xfrm>
            <a:off x="482600" y="1881963"/>
            <a:ext cx="3323856" cy="3498111"/>
          </a:xfrm>
          <a:prstGeom prst="rect">
            <a:avLst/>
          </a:prstGeom>
          <a:solidFill>
            <a:schemeClr val="accent1">
              <a:alpha val="39000"/>
            </a:schemeClr>
          </a:solidFill>
          <a:ln>
            <a:solidFill>
              <a:schemeClr val="accent4">
                <a:lumMod val="20000"/>
                <a:lumOff val="80000"/>
              </a:schemeClr>
            </a:solidFill>
          </a:ln>
          <a:effectLst>
            <a:outerShdw blurRad="57150" dist="19050" dir="5400000" algn="ctr" rotWithShape="0">
              <a:srgbClr val="000000">
                <a:alpha val="63000"/>
              </a:srgbClr>
            </a:outerShdw>
            <a:softEdge rad="317500"/>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a:ln w="0"/>
                <a:solidFill>
                  <a:srgbClr val="FF0000"/>
                </a:solidFill>
                <a:effectLst>
                  <a:outerShdw blurRad="38100" dist="19050" dir="2700000" algn="tl" rotWithShape="0">
                    <a:schemeClr val="dk1">
                      <a:alpha val="40000"/>
                    </a:schemeClr>
                  </a:outerShdw>
                </a:effectLst>
              </a:rPr>
              <a:t>Value </a:t>
            </a:r>
          </a:p>
          <a:p>
            <a:pPr algn="ctr"/>
            <a:r>
              <a:rPr lang="en-US" sz="2800">
                <a:ln w="0"/>
                <a:solidFill>
                  <a:srgbClr val="FF0000"/>
                </a:solidFill>
                <a:effectLst>
                  <a:outerShdw blurRad="38100" dist="19050" dir="2700000" algn="tl" rotWithShape="0">
                    <a:schemeClr val="dk1">
                      <a:alpha val="40000"/>
                    </a:schemeClr>
                  </a:outerShdw>
                </a:effectLst>
              </a:rPr>
              <a:t>Delivery</a:t>
            </a:r>
          </a:p>
        </p:txBody>
      </p:sp>
      <p:sp>
        <p:nvSpPr>
          <p:cNvPr id="9" name="Rectangle 8">
            <a:extLst>
              <a:ext uri="{FF2B5EF4-FFF2-40B4-BE49-F238E27FC236}">
                <a16:creationId xmlns:a16="http://schemas.microsoft.com/office/drawing/2014/main" id="{B5881324-2776-480D-9547-EE1FBFC7B59F}"/>
              </a:ext>
            </a:extLst>
          </p:cNvPr>
          <p:cNvSpPr/>
          <p:nvPr/>
        </p:nvSpPr>
        <p:spPr>
          <a:xfrm>
            <a:off x="595422" y="5235459"/>
            <a:ext cx="8065975" cy="1347169"/>
          </a:xfrm>
          <a:prstGeom prst="rect">
            <a:avLst/>
          </a:prstGeom>
          <a:solidFill>
            <a:srgbClr val="FFFF00">
              <a:alpha val="39000"/>
            </a:srgbClr>
          </a:solidFill>
          <a:ln>
            <a:solidFill>
              <a:schemeClr val="accent4">
                <a:lumMod val="20000"/>
                <a:lumOff val="80000"/>
              </a:schemeClr>
            </a:solidFill>
          </a:ln>
          <a:effectLst>
            <a:outerShdw blurRad="57150" dist="19050" dir="5400000" algn="ctr" rotWithShape="0">
              <a:srgbClr val="000000">
                <a:alpha val="63000"/>
              </a:srgbClr>
            </a:outerShdw>
            <a:softEdge rad="317500"/>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a:ln w="0"/>
                <a:solidFill>
                  <a:srgbClr val="FF0000"/>
                </a:solidFill>
                <a:effectLst>
                  <a:outerShdw blurRad="38100" dist="19050" dir="2700000" algn="tl" rotWithShape="0">
                    <a:schemeClr val="dk1">
                      <a:alpha val="40000"/>
                    </a:schemeClr>
                  </a:outerShdw>
                </a:effectLst>
              </a:rPr>
              <a:t>Value </a:t>
            </a:r>
          </a:p>
          <a:p>
            <a:pPr algn="ctr"/>
            <a:r>
              <a:rPr lang="en-US" sz="2800">
                <a:ln w="0"/>
                <a:solidFill>
                  <a:srgbClr val="FF0000"/>
                </a:solidFill>
                <a:effectLst>
                  <a:outerShdw blurRad="38100" dist="19050" dir="2700000" algn="tl" rotWithShape="0">
                    <a:schemeClr val="dk1">
                      <a:alpha val="40000"/>
                    </a:schemeClr>
                  </a:outerShdw>
                </a:effectLst>
              </a:rPr>
              <a:t>Capture</a:t>
            </a:r>
          </a:p>
        </p:txBody>
      </p:sp>
      <p:sp>
        <p:nvSpPr>
          <p:cNvPr id="6" name="Slide Number Placeholder 5">
            <a:extLst>
              <a:ext uri="{FF2B5EF4-FFF2-40B4-BE49-F238E27FC236}">
                <a16:creationId xmlns:a16="http://schemas.microsoft.com/office/drawing/2014/main" id="{E8BB19B3-F8B0-472F-9E96-F256F2842DD1}"/>
              </a:ext>
            </a:extLst>
          </p:cNvPr>
          <p:cNvSpPr>
            <a:spLocks noGrp="1"/>
          </p:cNvSpPr>
          <p:nvPr>
            <p:ph type="sldNum" sz="quarter" idx="12"/>
          </p:nvPr>
        </p:nvSpPr>
        <p:spPr/>
        <p:txBody>
          <a:bodyPr/>
          <a:lstStyle/>
          <a:p>
            <a:fld id="{BF0BE117-E8BB-4C14-B878-A19F58570E2C}" type="slidenum">
              <a:rPr lang="en-US" smtClean="0"/>
              <a:t>18</a:t>
            </a:fld>
            <a:endParaRPr lang="en-US"/>
          </a:p>
        </p:txBody>
      </p:sp>
    </p:spTree>
    <p:extLst>
      <p:ext uri="{BB962C8B-B14F-4D97-AF65-F5344CB8AC3E}">
        <p14:creationId xmlns:p14="http://schemas.microsoft.com/office/powerpoint/2010/main" val="89411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Business model Canvas: one example</a:t>
            </a:r>
          </a:p>
        </p:txBody>
      </p:sp>
      <p:pic>
        <p:nvPicPr>
          <p:cNvPr id="10" name="Picture 9">
            <a:extLst>
              <a:ext uri="{FF2B5EF4-FFF2-40B4-BE49-F238E27FC236}">
                <a16:creationId xmlns:a16="http://schemas.microsoft.com/office/drawing/2014/main" id="{E203E7B8-0396-422E-8EF1-481CD822ED07}"/>
              </a:ext>
            </a:extLst>
          </p:cNvPr>
          <p:cNvPicPr>
            <a:picLocks noChangeAspect="1"/>
          </p:cNvPicPr>
          <p:nvPr/>
        </p:nvPicPr>
        <p:blipFill>
          <a:blip r:embed="rId3"/>
          <a:stretch>
            <a:fillRect/>
          </a:stretch>
        </p:blipFill>
        <p:spPr>
          <a:xfrm>
            <a:off x="302945" y="1232582"/>
            <a:ext cx="8538109" cy="5473320"/>
          </a:xfrm>
          <a:prstGeom prst="rect">
            <a:avLst/>
          </a:prstGeom>
        </p:spPr>
      </p:pic>
      <p:sp>
        <p:nvSpPr>
          <p:cNvPr id="3" name="Slide Number Placeholder 2">
            <a:extLst>
              <a:ext uri="{FF2B5EF4-FFF2-40B4-BE49-F238E27FC236}">
                <a16:creationId xmlns:a16="http://schemas.microsoft.com/office/drawing/2014/main" id="{A595FEE6-85C7-446F-B848-C9D732529EDD}"/>
              </a:ext>
            </a:extLst>
          </p:cNvPr>
          <p:cNvSpPr>
            <a:spLocks noGrp="1"/>
          </p:cNvSpPr>
          <p:nvPr>
            <p:ph type="sldNum" sz="quarter" idx="12"/>
          </p:nvPr>
        </p:nvSpPr>
        <p:spPr/>
        <p:txBody>
          <a:bodyPr/>
          <a:lstStyle/>
          <a:p>
            <a:fld id="{BF0BE117-E8BB-4C14-B878-A19F58570E2C}" type="slidenum">
              <a:rPr lang="en-US" smtClean="0"/>
              <a:t>19</a:t>
            </a:fld>
            <a:endParaRPr lang="en-US"/>
          </a:p>
        </p:txBody>
      </p:sp>
    </p:spTree>
    <p:extLst>
      <p:ext uri="{BB962C8B-B14F-4D97-AF65-F5344CB8AC3E}">
        <p14:creationId xmlns:p14="http://schemas.microsoft.com/office/powerpoint/2010/main" val="130384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8FF4B504-1ECD-47A2-94AB-2FBC50B92163}"/>
              </a:ext>
            </a:extLst>
          </p:cNvPr>
          <p:cNvPicPr>
            <a:picLocks noChangeAspect="1"/>
          </p:cNvPicPr>
          <p:nvPr/>
        </p:nvPicPr>
        <p:blipFill rotWithShape="1">
          <a:blip r:embed="rId2" cstate="email">
            <a:alphaModFix amt="35000"/>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l="12654" r="12654"/>
          <a:stretch/>
        </p:blipFill>
        <p:spPr>
          <a:xfrm>
            <a:off x="-3182" y="10"/>
            <a:ext cx="9147182" cy="6857990"/>
          </a:xfrm>
          <a:prstGeom prst="rect">
            <a:avLst/>
          </a:prstGeom>
        </p:spPr>
      </p:pic>
      <p:sp>
        <p:nvSpPr>
          <p:cNvPr id="2" name="Title 1">
            <a:extLst>
              <a:ext uri="{FF2B5EF4-FFF2-40B4-BE49-F238E27FC236}">
                <a16:creationId xmlns:a16="http://schemas.microsoft.com/office/drawing/2014/main" id="{BEAD9DEB-07F9-4C16-8A85-4064BCC27C02}"/>
              </a:ext>
            </a:extLst>
          </p:cNvPr>
          <p:cNvSpPr>
            <a:spLocks noGrp="1"/>
          </p:cNvSpPr>
          <p:nvPr>
            <p:ph type="title"/>
          </p:nvPr>
        </p:nvSpPr>
        <p:spPr>
          <a:xfrm>
            <a:off x="482600" y="321734"/>
            <a:ext cx="8178799" cy="1135737"/>
          </a:xfrm>
        </p:spPr>
        <p:txBody>
          <a:bodyPr>
            <a:normAutofit/>
          </a:bodyPr>
          <a:lstStyle/>
          <a:p>
            <a:r>
              <a:rPr lang="en-US" sz="4000" b="1"/>
              <a:t>Outline</a:t>
            </a:r>
          </a:p>
        </p:txBody>
      </p:sp>
      <p:sp>
        <p:nvSpPr>
          <p:cNvPr id="3" name="Content Placeholder 2">
            <a:extLst>
              <a:ext uri="{FF2B5EF4-FFF2-40B4-BE49-F238E27FC236}">
                <a16:creationId xmlns:a16="http://schemas.microsoft.com/office/drawing/2014/main" id="{D9AC8792-4849-464D-82E0-9474A4B20EAD}"/>
              </a:ext>
            </a:extLst>
          </p:cNvPr>
          <p:cNvSpPr>
            <a:spLocks noGrp="1"/>
          </p:cNvSpPr>
          <p:nvPr>
            <p:ph idx="1"/>
          </p:nvPr>
        </p:nvSpPr>
        <p:spPr>
          <a:xfrm>
            <a:off x="482600" y="1782981"/>
            <a:ext cx="8178799" cy="4393982"/>
          </a:xfrm>
        </p:spPr>
        <p:txBody>
          <a:bodyPr>
            <a:normAutofit/>
          </a:bodyPr>
          <a:lstStyle/>
          <a:p>
            <a:r>
              <a:rPr lang="en-US" b="1">
                <a:solidFill>
                  <a:srgbClr val="FF0000"/>
                </a:solidFill>
              </a:rPr>
              <a:t>Part 1: </a:t>
            </a:r>
            <a:br>
              <a:rPr lang="en-US" b="1">
                <a:solidFill>
                  <a:schemeClr val="tx2"/>
                </a:solidFill>
              </a:rPr>
            </a:br>
            <a:r>
              <a:rPr lang="en-US" b="1">
                <a:solidFill>
                  <a:schemeClr val="tx2"/>
                </a:solidFill>
              </a:rPr>
              <a:t>Overview of basic concepts</a:t>
            </a:r>
          </a:p>
          <a:p>
            <a:r>
              <a:rPr lang="en-US" b="1">
                <a:solidFill>
                  <a:srgbClr val="FF0000"/>
                </a:solidFill>
              </a:rPr>
              <a:t>Part 2: </a:t>
            </a:r>
            <a:br>
              <a:rPr lang="en-US" b="1">
                <a:solidFill>
                  <a:schemeClr val="tx2"/>
                </a:solidFill>
              </a:rPr>
            </a:br>
            <a:r>
              <a:rPr lang="en-US" b="1">
                <a:solidFill>
                  <a:schemeClr val="tx2"/>
                </a:solidFill>
              </a:rPr>
              <a:t>Business models for Smart Mobility</a:t>
            </a:r>
          </a:p>
          <a:p>
            <a:r>
              <a:rPr lang="en-US" b="1">
                <a:solidFill>
                  <a:srgbClr val="FF0000"/>
                </a:solidFill>
              </a:rPr>
              <a:t>Part 3: </a:t>
            </a:r>
            <a:br>
              <a:rPr lang="en-US" b="1">
                <a:solidFill>
                  <a:schemeClr val="tx2"/>
                </a:solidFill>
              </a:rPr>
            </a:br>
            <a:r>
              <a:rPr lang="en-US" b="1">
                <a:solidFill>
                  <a:schemeClr val="tx2"/>
                </a:solidFill>
              </a:rPr>
              <a:t>Evaluating business models for Smart Mobility</a:t>
            </a:r>
          </a:p>
          <a:p>
            <a:r>
              <a:rPr lang="en-US" b="1">
                <a:solidFill>
                  <a:srgbClr val="FF0000"/>
                </a:solidFill>
              </a:rPr>
              <a:t>Part 4: </a:t>
            </a:r>
            <a:br>
              <a:rPr lang="en-US" b="1">
                <a:solidFill>
                  <a:schemeClr val="tx2"/>
                </a:solidFill>
              </a:rPr>
            </a:br>
            <a:r>
              <a:rPr lang="en-US" b="1">
                <a:solidFill>
                  <a:schemeClr val="tx2"/>
                </a:solidFill>
              </a:rPr>
              <a:t>Next steps   </a:t>
            </a:r>
          </a:p>
          <a:p>
            <a:endParaRPr lang="en-US" b="1">
              <a:solidFill>
                <a:schemeClr val="tx2"/>
              </a:solidFill>
            </a:endParaRPr>
          </a:p>
          <a:p>
            <a:endParaRPr lang="en-US" sz="2400" b="1"/>
          </a:p>
        </p:txBody>
      </p:sp>
      <p:sp>
        <p:nvSpPr>
          <p:cNvPr id="5" name="Slide Number Placeholder 4">
            <a:extLst>
              <a:ext uri="{FF2B5EF4-FFF2-40B4-BE49-F238E27FC236}">
                <a16:creationId xmlns:a16="http://schemas.microsoft.com/office/drawing/2014/main" id="{EDC19E45-92BF-429E-AA53-19228CD6DBDD}"/>
              </a:ext>
            </a:extLst>
          </p:cNvPr>
          <p:cNvSpPr>
            <a:spLocks noGrp="1"/>
          </p:cNvSpPr>
          <p:nvPr>
            <p:ph type="sldNum" sz="quarter" idx="12"/>
          </p:nvPr>
        </p:nvSpPr>
        <p:spPr/>
        <p:txBody>
          <a:bodyPr/>
          <a:lstStyle/>
          <a:p>
            <a:fld id="{BF0BE117-E8BB-4C14-B878-A19F58570E2C}" type="slidenum">
              <a:rPr lang="en-US" smtClean="0"/>
              <a:t>2</a:t>
            </a:fld>
            <a:endParaRPr lang="en-US"/>
          </a:p>
        </p:txBody>
      </p:sp>
    </p:spTree>
    <p:extLst>
      <p:ext uri="{BB962C8B-B14F-4D97-AF65-F5344CB8AC3E}">
        <p14:creationId xmlns:p14="http://schemas.microsoft.com/office/powerpoint/2010/main" val="393096859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Sustainable Business Model Canvas</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txBody>
          <a:bodyPr>
            <a:normAutofit/>
          </a:bodyPr>
          <a:lstStyle/>
          <a:p>
            <a:pPr algn="just"/>
            <a:endParaRPr lang="en-US" sz="2400">
              <a:solidFill>
                <a:schemeClr val="bg1"/>
              </a:solidFill>
            </a:endParaRPr>
          </a:p>
        </p:txBody>
      </p:sp>
      <p:pic>
        <p:nvPicPr>
          <p:cNvPr id="5" name="Picture 4" descr="Diagram&#10;&#10;Description automatically generated">
            <a:extLst>
              <a:ext uri="{FF2B5EF4-FFF2-40B4-BE49-F238E27FC236}">
                <a16:creationId xmlns:a16="http://schemas.microsoft.com/office/drawing/2014/main" id="{8AC4CDA7-49B1-4B6A-A1E1-247B3C3BE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52" y="1990418"/>
            <a:ext cx="7523714" cy="3592572"/>
          </a:xfrm>
          <a:prstGeom prst="rect">
            <a:avLst/>
          </a:prstGeom>
        </p:spPr>
      </p:pic>
      <p:sp>
        <p:nvSpPr>
          <p:cNvPr id="6" name="Slide Number Placeholder 5">
            <a:extLst>
              <a:ext uri="{FF2B5EF4-FFF2-40B4-BE49-F238E27FC236}">
                <a16:creationId xmlns:a16="http://schemas.microsoft.com/office/drawing/2014/main" id="{496D7C08-0C38-49AD-81D1-FFD1EDA82BBB}"/>
              </a:ext>
            </a:extLst>
          </p:cNvPr>
          <p:cNvSpPr>
            <a:spLocks noGrp="1"/>
          </p:cNvSpPr>
          <p:nvPr>
            <p:ph type="sldNum" sz="quarter" idx="12"/>
          </p:nvPr>
        </p:nvSpPr>
        <p:spPr/>
        <p:txBody>
          <a:bodyPr/>
          <a:lstStyle/>
          <a:p>
            <a:fld id="{BF0BE117-E8BB-4C14-B878-A19F58570E2C}" type="slidenum">
              <a:rPr lang="en-US" smtClean="0"/>
              <a:t>20</a:t>
            </a:fld>
            <a:endParaRPr lang="en-US"/>
          </a:p>
        </p:txBody>
      </p:sp>
    </p:spTree>
    <p:extLst>
      <p:ext uri="{BB962C8B-B14F-4D97-AF65-F5344CB8AC3E}">
        <p14:creationId xmlns:p14="http://schemas.microsoft.com/office/powerpoint/2010/main" val="231643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Sustainable Business Model Canvas</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txBody>
          <a:bodyPr>
            <a:normAutofit/>
          </a:bodyPr>
          <a:lstStyle/>
          <a:p>
            <a:pPr algn="just"/>
            <a:endParaRPr lang="en-US" sz="2400">
              <a:solidFill>
                <a:schemeClr val="bg1"/>
              </a:solidFill>
            </a:endParaRPr>
          </a:p>
        </p:txBody>
      </p:sp>
      <p:pic>
        <p:nvPicPr>
          <p:cNvPr id="5" name="Picture 2">
            <a:extLst>
              <a:ext uri="{FF2B5EF4-FFF2-40B4-BE49-F238E27FC236}">
                <a16:creationId xmlns:a16="http://schemas.microsoft.com/office/drawing/2014/main" id="{D3673556-9847-4B12-865A-038A2B412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81" y="1149180"/>
            <a:ext cx="7346022" cy="51956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FB926F-73FF-44EF-B22E-0468EEB26A5E}"/>
              </a:ext>
            </a:extLst>
          </p:cNvPr>
          <p:cNvSpPr txBox="1"/>
          <p:nvPr/>
        </p:nvSpPr>
        <p:spPr>
          <a:xfrm>
            <a:off x="476250" y="6403458"/>
            <a:ext cx="8343900" cy="338554"/>
          </a:xfrm>
          <a:prstGeom prst="rect">
            <a:avLst/>
          </a:prstGeom>
          <a:noFill/>
        </p:spPr>
        <p:txBody>
          <a:bodyPr wrap="square">
            <a:spAutoFit/>
          </a:bodyPr>
          <a:lstStyle/>
          <a:p>
            <a:r>
              <a:rPr lang="en-GB" sz="1600" b="0" i="0">
                <a:effectLst/>
                <a:latin typeface="Source Sans Pro" panose="020B0503030403020204" pitchFamily="34" charset="0"/>
              </a:rPr>
              <a:t>Source: the CASE project (Competencies for a sustainable socio-economic development) </a:t>
            </a:r>
            <a:endParaRPr lang="en-US" sz="1600"/>
          </a:p>
        </p:txBody>
      </p:sp>
      <p:sp>
        <p:nvSpPr>
          <p:cNvPr id="7" name="Rectangle 6">
            <a:extLst>
              <a:ext uri="{FF2B5EF4-FFF2-40B4-BE49-F238E27FC236}">
                <a16:creationId xmlns:a16="http://schemas.microsoft.com/office/drawing/2014/main" id="{34EF248F-42D8-492C-8346-FC3D829AE5DE}"/>
              </a:ext>
            </a:extLst>
          </p:cNvPr>
          <p:cNvSpPr/>
          <p:nvPr/>
        </p:nvSpPr>
        <p:spPr>
          <a:xfrm>
            <a:off x="996593" y="5301465"/>
            <a:ext cx="7068621" cy="76028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6D26B780-5450-4565-8F12-6D2525566A51}"/>
              </a:ext>
            </a:extLst>
          </p:cNvPr>
          <p:cNvSpPr>
            <a:spLocks noGrp="1"/>
          </p:cNvSpPr>
          <p:nvPr>
            <p:ph type="sldNum" sz="quarter" idx="12"/>
          </p:nvPr>
        </p:nvSpPr>
        <p:spPr/>
        <p:txBody>
          <a:bodyPr/>
          <a:lstStyle/>
          <a:p>
            <a:fld id="{BF0BE117-E8BB-4C14-B878-A19F58570E2C}" type="slidenum">
              <a:rPr lang="en-US" smtClean="0"/>
              <a:t>21</a:t>
            </a:fld>
            <a:endParaRPr lang="en-US"/>
          </a:p>
        </p:txBody>
      </p:sp>
    </p:spTree>
    <p:extLst>
      <p:ext uri="{BB962C8B-B14F-4D97-AF65-F5344CB8AC3E}">
        <p14:creationId xmlns:p14="http://schemas.microsoft.com/office/powerpoint/2010/main" val="579703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Service-dominant Business Model </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txBody>
          <a:bodyPr>
            <a:normAutofit/>
          </a:bodyPr>
          <a:lstStyle/>
          <a:p>
            <a:pPr algn="just"/>
            <a:endParaRPr lang="en-US" sz="2400">
              <a:solidFill>
                <a:schemeClr val="bg1"/>
              </a:solidFill>
            </a:endParaRPr>
          </a:p>
        </p:txBody>
      </p:sp>
      <p:pic>
        <p:nvPicPr>
          <p:cNvPr id="5" name="Picture 4" descr="Chart, sunburst chart&#10;&#10;Description automatically generated">
            <a:extLst>
              <a:ext uri="{FF2B5EF4-FFF2-40B4-BE49-F238E27FC236}">
                <a16:creationId xmlns:a16="http://schemas.microsoft.com/office/drawing/2014/main" id="{33528CBA-2239-43FA-B21A-F93C3EFCF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087" y="1502819"/>
            <a:ext cx="5085525" cy="5202583"/>
          </a:xfrm>
          <a:prstGeom prst="rect">
            <a:avLst/>
          </a:prstGeom>
        </p:spPr>
      </p:pic>
      <p:sp>
        <p:nvSpPr>
          <p:cNvPr id="6" name="Slide Number Placeholder 5">
            <a:extLst>
              <a:ext uri="{FF2B5EF4-FFF2-40B4-BE49-F238E27FC236}">
                <a16:creationId xmlns:a16="http://schemas.microsoft.com/office/drawing/2014/main" id="{4EE7AD70-1025-4F52-9473-194AA74CE0DF}"/>
              </a:ext>
            </a:extLst>
          </p:cNvPr>
          <p:cNvSpPr>
            <a:spLocks noGrp="1"/>
          </p:cNvSpPr>
          <p:nvPr>
            <p:ph type="sldNum" sz="quarter" idx="12"/>
          </p:nvPr>
        </p:nvSpPr>
        <p:spPr/>
        <p:txBody>
          <a:bodyPr/>
          <a:lstStyle/>
          <a:p>
            <a:fld id="{BF0BE117-E8BB-4C14-B878-A19F58570E2C}" type="slidenum">
              <a:rPr lang="en-US" smtClean="0"/>
              <a:t>22</a:t>
            </a:fld>
            <a:endParaRPr lang="en-US"/>
          </a:p>
        </p:txBody>
      </p:sp>
    </p:spTree>
    <p:extLst>
      <p:ext uri="{BB962C8B-B14F-4D97-AF65-F5344CB8AC3E}">
        <p14:creationId xmlns:p14="http://schemas.microsoft.com/office/powerpoint/2010/main" val="1436899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7884"/>
            <a:ext cx="8178799" cy="1135737"/>
          </a:xfrm>
        </p:spPr>
        <p:txBody>
          <a:bodyPr>
            <a:normAutofit/>
          </a:bodyPr>
          <a:lstStyle/>
          <a:p>
            <a:r>
              <a:rPr lang="en-US" sz="3600" b="1">
                <a:solidFill>
                  <a:srgbClr val="002060"/>
                </a:solidFill>
              </a:rPr>
              <a:t>Smart City Business Model </a:t>
            </a:r>
          </a:p>
        </p:txBody>
      </p:sp>
      <p:graphicFrame>
        <p:nvGraphicFramePr>
          <p:cNvPr id="5" name="Content Placeholder 4">
            <a:extLst>
              <a:ext uri="{FF2B5EF4-FFF2-40B4-BE49-F238E27FC236}">
                <a16:creationId xmlns:a16="http://schemas.microsoft.com/office/drawing/2014/main" id="{FBE7C803-BB65-4E63-9048-AD6DD0ACC243}"/>
              </a:ext>
            </a:extLst>
          </p:cNvPr>
          <p:cNvGraphicFramePr>
            <a:graphicFrameLocks/>
          </p:cNvGraphicFramePr>
          <p:nvPr>
            <p:extLst>
              <p:ext uri="{D42A27DB-BD31-4B8C-83A1-F6EECF244321}">
                <p14:modId xmlns:p14="http://schemas.microsoft.com/office/powerpoint/2010/main" val="1389404581"/>
              </p:ext>
            </p:extLst>
          </p:nvPr>
        </p:nvGraphicFramePr>
        <p:xfrm>
          <a:off x="127593" y="988520"/>
          <a:ext cx="8931349" cy="5764121"/>
        </p:xfrm>
        <a:graphic>
          <a:graphicData uri="http://schemas.openxmlformats.org/drawingml/2006/table">
            <a:tbl>
              <a:tblPr firstRow="1" firstCol="1" bandRow="1">
                <a:tableStyleId>{9D7B26C5-4107-4FEC-AEDC-1716B250A1EF}</a:tableStyleId>
              </a:tblPr>
              <a:tblGrid>
                <a:gridCol w="1838219">
                  <a:extLst>
                    <a:ext uri="{9D8B030D-6E8A-4147-A177-3AD203B41FA5}">
                      <a16:colId xmlns:a16="http://schemas.microsoft.com/office/drawing/2014/main" val="2974480961"/>
                    </a:ext>
                  </a:extLst>
                </a:gridCol>
                <a:gridCol w="1498549">
                  <a:extLst>
                    <a:ext uri="{9D8B030D-6E8A-4147-A177-3AD203B41FA5}">
                      <a16:colId xmlns:a16="http://schemas.microsoft.com/office/drawing/2014/main" val="993150926"/>
                    </a:ext>
                  </a:extLst>
                </a:gridCol>
                <a:gridCol w="829197">
                  <a:extLst>
                    <a:ext uri="{9D8B030D-6E8A-4147-A177-3AD203B41FA5}">
                      <a16:colId xmlns:a16="http://schemas.microsoft.com/office/drawing/2014/main" val="3256748641"/>
                    </a:ext>
                  </a:extLst>
                </a:gridCol>
                <a:gridCol w="1228810">
                  <a:extLst>
                    <a:ext uri="{9D8B030D-6E8A-4147-A177-3AD203B41FA5}">
                      <a16:colId xmlns:a16="http://schemas.microsoft.com/office/drawing/2014/main" val="3963710274"/>
                    </a:ext>
                  </a:extLst>
                </a:gridCol>
                <a:gridCol w="1648404">
                  <a:extLst>
                    <a:ext uri="{9D8B030D-6E8A-4147-A177-3AD203B41FA5}">
                      <a16:colId xmlns:a16="http://schemas.microsoft.com/office/drawing/2014/main" val="440769848"/>
                    </a:ext>
                  </a:extLst>
                </a:gridCol>
                <a:gridCol w="1888170">
                  <a:extLst>
                    <a:ext uri="{9D8B030D-6E8A-4147-A177-3AD203B41FA5}">
                      <a16:colId xmlns:a16="http://schemas.microsoft.com/office/drawing/2014/main" val="1232809581"/>
                    </a:ext>
                  </a:extLst>
                </a:gridCol>
              </a:tblGrid>
              <a:tr h="1374411">
                <a:tc>
                  <a:txBody>
                    <a:bodyPr/>
                    <a:lstStyle/>
                    <a:p>
                      <a:pPr algn="l" fontAlgn="t">
                        <a:lnSpc>
                          <a:spcPts val="1200"/>
                        </a:lnSpc>
                        <a:spcBef>
                          <a:spcPts val="0"/>
                        </a:spcBef>
                        <a:spcAft>
                          <a:spcPts val="800"/>
                        </a:spcAft>
                      </a:pPr>
                      <a:r>
                        <a:rPr lang="en-US" sz="1000" b="1" u="none" strike="noStrike">
                          <a:effectLst/>
                        </a:rPr>
                        <a:t>Key Actors </a:t>
                      </a:r>
                      <a:endParaRPr lang="en-US" sz="1000" b="0" u="none" strike="noStrike">
                        <a:effectLst/>
                      </a:endParaRPr>
                    </a:p>
                    <a:p>
                      <a:pPr algn="l" fontAlgn="t">
                        <a:lnSpc>
                          <a:spcPts val="1000"/>
                        </a:lnSpc>
                        <a:spcBef>
                          <a:spcPts val="0"/>
                        </a:spcBef>
                        <a:spcAft>
                          <a:spcPts val="800"/>
                        </a:spcAft>
                      </a:pPr>
                      <a:r>
                        <a:rPr lang="en-US" sz="1000" b="1" u="none" strike="noStrike">
                          <a:effectLst/>
                        </a:rPr>
                        <a:t> </a:t>
                      </a:r>
                      <a:r>
                        <a:rPr lang="en-US" sz="1000" b="0" u="none" strike="noStrike">
                          <a:effectLst/>
                        </a:rPr>
                        <a:t>Who are the smart city network key actors?</a:t>
                      </a:r>
                    </a:p>
                    <a:p>
                      <a:pPr algn="l" fontAlgn="t">
                        <a:lnSpc>
                          <a:spcPts val="1000"/>
                        </a:lnSpc>
                        <a:spcBef>
                          <a:spcPts val="0"/>
                        </a:spcBef>
                        <a:spcAft>
                          <a:spcPts val="800"/>
                        </a:spcAft>
                      </a:pPr>
                      <a:r>
                        <a:rPr lang="en-US" sz="1000" b="0" u="none" strike="noStrike">
                          <a:effectLst/>
                        </a:rPr>
                        <a:t>(City, end-user, core partner, supporting partner)</a:t>
                      </a:r>
                    </a:p>
                    <a:p>
                      <a:pPr algn="l" fontAlgn="t">
                        <a:lnSpc>
                          <a:spcPts val="1000"/>
                        </a:lnSpc>
                        <a:spcBef>
                          <a:spcPts val="0"/>
                        </a:spcBef>
                        <a:spcAft>
                          <a:spcPts val="800"/>
                        </a:spcAft>
                      </a:pPr>
                      <a:r>
                        <a:rPr lang="en-US" sz="1000" b="0" u="none" strike="noStrike">
                          <a:effectLst/>
                        </a:rPr>
                        <a:t> Who are the key suppliers?</a:t>
                      </a:r>
                      <a:endParaRPr lang="en-US" sz="1000" b="0" i="0" u="none" strike="noStrike">
                        <a:effectLst/>
                        <a:latin typeface="Arial" panose="020B0604020202020204" pitchFamily="34" charset="0"/>
                      </a:endParaRPr>
                    </a:p>
                  </a:txBody>
                  <a:tcPr marL="18709" marR="18709" marT="25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ts val="1200"/>
                        </a:lnSpc>
                        <a:spcBef>
                          <a:spcPts val="0"/>
                        </a:spcBef>
                        <a:spcAft>
                          <a:spcPts val="800"/>
                        </a:spcAft>
                      </a:pPr>
                      <a:r>
                        <a:rPr lang="en-US" sz="1000" b="1" u="none" strike="noStrike">
                          <a:effectLst/>
                        </a:rPr>
                        <a:t>Key Activities</a:t>
                      </a:r>
                      <a:endParaRPr lang="en-US" sz="1000" b="0" u="none" strike="noStrike">
                        <a:effectLst/>
                      </a:endParaRPr>
                    </a:p>
                    <a:p>
                      <a:pPr algn="just" fontAlgn="t">
                        <a:lnSpc>
                          <a:spcPts val="1000"/>
                        </a:lnSpc>
                        <a:spcBef>
                          <a:spcPts val="0"/>
                        </a:spcBef>
                        <a:spcAft>
                          <a:spcPts val="800"/>
                        </a:spcAft>
                      </a:pPr>
                      <a:r>
                        <a:rPr lang="en-US" sz="1000" b="0" u="none" strike="noStrike">
                          <a:effectLst/>
                        </a:rPr>
                        <a:t>Which key activities are required to realize the value proposition?</a:t>
                      </a:r>
                      <a:endParaRPr lang="en-US" sz="1000" b="0" i="0" u="none" strike="noStrike">
                        <a:effectLst/>
                        <a:latin typeface="Arial" panose="020B0604020202020204" pitchFamily="34" charset="0"/>
                      </a:endParaRPr>
                    </a:p>
                  </a:txBody>
                  <a:tcPr marL="18709" marR="18709" marT="25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fontAlgn="t">
                        <a:lnSpc>
                          <a:spcPts val="1200"/>
                        </a:lnSpc>
                        <a:spcBef>
                          <a:spcPts val="0"/>
                        </a:spcBef>
                        <a:spcAft>
                          <a:spcPts val="800"/>
                        </a:spcAft>
                      </a:pPr>
                      <a:r>
                        <a:rPr lang="en-US" sz="1000" b="1" u="none" strike="noStrike">
                          <a:effectLst/>
                        </a:rPr>
                        <a:t>Value Proposition</a:t>
                      </a:r>
                      <a:endParaRPr lang="en-US" sz="1000" b="0" u="none" strike="noStrike">
                        <a:effectLst/>
                      </a:endParaRPr>
                    </a:p>
                    <a:p>
                      <a:pPr algn="l" fontAlgn="t">
                        <a:lnSpc>
                          <a:spcPts val="1000"/>
                        </a:lnSpc>
                        <a:spcBef>
                          <a:spcPts val="0"/>
                        </a:spcBef>
                        <a:spcAft>
                          <a:spcPts val="800"/>
                        </a:spcAft>
                      </a:pPr>
                      <a:r>
                        <a:rPr lang="en-US" sz="1000" b="1" u="none" strike="noStrike">
                          <a:effectLst/>
                        </a:rPr>
                        <a:t> </a:t>
                      </a:r>
                      <a:r>
                        <a:rPr lang="en-US" sz="1000" b="0" u="none" strike="noStrike">
                          <a:effectLst/>
                        </a:rPr>
                        <a:t>What value does each actor deliver?</a:t>
                      </a:r>
                    </a:p>
                    <a:p>
                      <a:pPr algn="l" fontAlgn="t">
                        <a:lnSpc>
                          <a:spcPts val="1000"/>
                        </a:lnSpc>
                        <a:spcBef>
                          <a:spcPts val="0"/>
                        </a:spcBef>
                        <a:spcAft>
                          <a:spcPts val="800"/>
                        </a:spcAft>
                      </a:pPr>
                      <a:r>
                        <a:rPr lang="en-US" sz="1000" b="0" u="none" strike="noStrike">
                          <a:effectLst/>
                        </a:rPr>
                        <a:t>Which of the end users’ problems does the smart city solution is going to solve? </a:t>
                      </a:r>
                    </a:p>
                    <a:p>
                      <a:pPr algn="l" fontAlgn="t">
                        <a:lnSpc>
                          <a:spcPts val="1000"/>
                        </a:lnSpc>
                        <a:spcBef>
                          <a:spcPts val="0"/>
                        </a:spcBef>
                        <a:spcAft>
                          <a:spcPts val="800"/>
                        </a:spcAft>
                      </a:pPr>
                      <a:r>
                        <a:rPr lang="en-US" sz="1000" b="0" u="none" strike="noStrike">
                          <a:effectLst/>
                        </a:rPr>
                        <a:t>What are the respective target values-</a:t>
                      </a:r>
                      <a:r>
                        <a:rPr lang="en-US" sz="1000" b="0" u="none" strike="noStrike" err="1">
                          <a:effectLst/>
                        </a:rPr>
                        <a:t>KPIs</a:t>
                      </a:r>
                      <a:r>
                        <a:rPr lang="en-US" sz="1000" b="0" u="none" strike="noStrike">
                          <a:effectLst/>
                        </a:rPr>
                        <a:t> to be reached?</a:t>
                      </a:r>
                      <a:endParaRPr lang="en-US" sz="1000" b="0" i="0" u="none" strike="noStrike">
                        <a:effectLst/>
                        <a:latin typeface="Arial" panose="020B0604020202020204" pitchFamily="34" charset="0"/>
                      </a:endParaRPr>
                    </a:p>
                  </a:txBody>
                  <a:tcPr marL="24946" marR="24946" marT="12473" marB="1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just" fontAlgn="t">
                        <a:lnSpc>
                          <a:spcPts val="1200"/>
                        </a:lnSpc>
                        <a:spcBef>
                          <a:spcPts val="0"/>
                        </a:spcBef>
                        <a:spcAft>
                          <a:spcPts val="800"/>
                        </a:spcAft>
                      </a:pPr>
                      <a:r>
                        <a:rPr lang="en-US" sz="1000" b="1" u="none" strike="noStrike">
                          <a:effectLst/>
                        </a:rPr>
                        <a:t>Actor Relationship</a:t>
                      </a:r>
                      <a:endParaRPr lang="en-US" sz="1000" b="0" u="none" strike="noStrike">
                        <a:effectLst/>
                      </a:endParaRPr>
                    </a:p>
                    <a:p>
                      <a:pPr algn="l" fontAlgn="t">
                        <a:lnSpc>
                          <a:spcPts val="1000"/>
                        </a:lnSpc>
                        <a:spcBef>
                          <a:spcPts val="0"/>
                        </a:spcBef>
                        <a:spcAft>
                          <a:spcPts val="800"/>
                        </a:spcAft>
                      </a:pPr>
                      <a:r>
                        <a:rPr lang="en-US" sz="1000" b="0" u="none" strike="noStrike">
                          <a:effectLst/>
                        </a:rPr>
                        <a:t>What type of relationship does each actor expect within the network?</a:t>
                      </a:r>
                    </a:p>
                    <a:p>
                      <a:pPr algn="l" fontAlgn="t">
                        <a:lnSpc>
                          <a:spcPts val="1000"/>
                        </a:lnSpc>
                        <a:spcBef>
                          <a:spcPts val="0"/>
                        </a:spcBef>
                        <a:spcAft>
                          <a:spcPts val="800"/>
                        </a:spcAft>
                      </a:pPr>
                      <a:r>
                        <a:rPr lang="en-US" sz="1000" b="0" u="none" strike="noStrike">
                          <a:effectLst/>
                        </a:rPr>
                        <a:t>Which ones are established?</a:t>
                      </a:r>
                    </a:p>
                    <a:p>
                      <a:pPr algn="l" fontAlgn="t">
                        <a:lnSpc>
                          <a:spcPts val="1000"/>
                        </a:lnSpc>
                        <a:spcBef>
                          <a:spcPts val="0"/>
                        </a:spcBef>
                        <a:spcAft>
                          <a:spcPts val="800"/>
                        </a:spcAft>
                      </a:pPr>
                      <a:r>
                        <a:rPr lang="en-US" sz="1000" b="0" u="none" strike="noStrike">
                          <a:effectLst/>
                        </a:rPr>
                        <a:t>How are they integrated with the rest of our BM?</a:t>
                      </a:r>
                      <a:endParaRPr lang="en-US" sz="1000" b="0" i="0" u="none" strike="noStrike">
                        <a:effectLst/>
                        <a:latin typeface="Arial" panose="020B0604020202020204" pitchFamily="34" charset="0"/>
                      </a:endParaRPr>
                    </a:p>
                  </a:txBody>
                  <a:tcPr marL="18709" marR="18709" marT="25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lnSpc>
                          <a:spcPts val="1200"/>
                        </a:lnSpc>
                        <a:spcBef>
                          <a:spcPts val="0"/>
                        </a:spcBef>
                        <a:spcAft>
                          <a:spcPts val="800"/>
                        </a:spcAft>
                      </a:pPr>
                      <a:r>
                        <a:rPr lang="en-US" sz="1000" b="1" u="none" strike="noStrike">
                          <a:effectLst/>
                        </a:rPr>
                        <a:t>Network Beneficiaries</a:t>
                      </a:r>
                      <a:endParaRPr lang="en-US" sz="1000" b="0" u="none" strike="noStrike">
                        <a:effectLst/>
                      </a:endParaRPr>
                    </a:p>
                    <a:p>
                      <a:pPr algn="just" fontAlgn="t">
                        <a:lnSpc>
                          <a:spcPts val="1000"/>
                        </a:lnSpc>
                        <a:spcBef>
                          <a:spcPts val="0"/>
                        </a:spcBef>
                        <a:spcAft>
                          <a:spcPts val="800"/>
                        </a:spcAft>
                      </a:pPr>
                      <a:r>
                        <a:rPr lang="en-US" sz="1000" b="0" u="none" strike="noStrike">
                          <a:effectLst/>
                        </a:rPr>
                        <a:t>What target users is the value created for? </a:t>
                      </a:r>
                    </a:p>
                    <a:p>
                      <a:pPr algn="just" fontAlgn="t">
                        <a:lnSpc>
                          <a:spcPts val="1000"/>
                        </a:lnSpc>
                        <a:spcBef>
                          <a:spcPts val="0"/>
                        </a:spcBef>
                        <a:spcAft>
                          <a:spcPts val="800"/>
                        </a:spcAft>
                      </a:pPr>
                      <a:r>
                        <a:rPr lang="en-US" sz="1000" b="0" u="none" strike="noStrike">
                          <a:effectLst/>
                        </a:rPr>
                        <a:t>How the target users benefit from the value created and what are their needs? </a:t>
                      </a:r>
                    </a:p>
                    <a:p>
                      <a:pPr algn="just" fontAlgn="t">
                        <a:lnSpc>
                          <a:spcPts val="1000"/>
                        </a:lnSpc>
                        <a:spcBef>
                          <a:spcPts val="0"/>
                        </a:spcBef>
                        <a:spcAft>
                          <a:spcPts val="800"/>
                        </a:spcAft>
                      </a:pPr>
                      <a:r>
                        <a:rPr lang="en-US" sz="1000" b="0" u="none" strike="noStrike">
                          <a:effectLst/>
                        </a:rPr>
                        <a:t>What specific values each network beneficiaries get?</a:t>
                      </a:r>
                      <a:endParaRPr lang="en-US" sz="1000" b="0" i="0" u="none" strike="noStrike">
                        <a:effectLst/>
                        <a:latin typeface="Arial" panose="020B0604020202020204" pitchFamily="34" charset="0"/>
                      </a:endParaRPr>
                    </a:p>
                  </a:txBody>
                  <a:tcPr marL="18709" marR="18709" marT="25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724007"/>
                  </a:ext>
                </a:extLst>
              </a:tr>
              <a:tr h="823344">
                <a:tc>
                  <a:txBody>
                    <a:bodyPr/>
                    <a:lstStyle/>
                    <a:p>
                      <a:pPr algn="l" fontAlgn="t">
                        <a:lnSpc>
                          <a:spcPts val="1000"/>
                        </a:lnSpc>
                        <a:spcBef>
                          <a:spcPts val="0"/>
                        </a:spcBef>
                        <a:spcAft>
                          <a:spcPts val="800"/>
                        </a:spcAft>
                      </a:pPr>
                      <a:r>
                        <a:rPr lang="en-US" sz="1000" b="1" u="none" strike="noStrike">
                          <a:effectLst/>
                        </a:rPr>
                        <a:t>Key Actors Offering (*)</a:t>
                      </a:r>
                      <a:endParaRPr lang="en-US" sz="1000" b="0" u="none" strike="noStrike">
                        <a:effectLst/>
                      </a:endParaRPr>
                    </a:p>
                    <a:p>
                      <a:pPr algn="l" fontAlgn="t">
                        <a:lnSpc>
                          <a:spcPts val="1000"/>
                        </a:lnSpc>
                        <a:spcBef>
                          <a:spcPts val="0"/>
                        </a:spcBef>
                        <a:spcAft>
                          <a:spcPts val="800"/>
                        </a:spcAft>
                      </a:pPr>
                      <a:r>
                        <a:rPr lang="en-US" sz="1000" b="0" u="none" strike="noStrike">
                          <a:effectLst/>
                        </a:rPr>
                        <a:t>What offering does each actor deliver?</a:t>
                      </a:r>
                    </a:p>
                    <a:p>
                      <a:pPr algn="l" fontAlgn="t">
                        <a:lnSpc>
                          <a:spcPts val="1000"/>
                        </a:lnSpc>
                        <a:spcBef>
                          <a:spcPts val="0"/>
                        </a:spcBef>
                        <a:spcAft>
                          <a:spcPts val="800"/>
                        </a:spcAft>
                      </a:pPr>
                      <a:endParaRPr lang="en-US" sz="1000" b="0" i="0" u="none" strike="noStrike">
                        <a:effectLst/>
                        <a:latin typeface="Arial" panose="020B0604020202020204" pitchFamily="34" charset="0"/>
                      </a:endParaRPr>
                    </a:p>
                  </a:txBody>
                  <a:tcPr marL="18709" marR="18709" marT="25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t">
                        <a:lnSpc>
                          <a:spcPts val="1000"/>
                        </a:lnSpc>
                        <a:spcBef>
                          <a:spcPts val="0"/>
                        </a:spcBef>
                        <a:spcAft>
                          <a:spcPts val="800"/>
                        </a:spcAft>
                      </a:pPr>
                      <a:r>
                        <a:rPr lang="en-US" sz="1000" b="1" u="none" strike="noStrike">
                          <a:effectLst/>
                        </a:rPr>
                        <a:t>Key Resources and Infrastructure </a:t>
                      </a:r>
                      <a:endParaRPr lang="en-US" sz="1000" b="0" u="none" strike="noStrike">
                        <a:effectLst/>
                      </a:endParaRPr>
                    </a:p>
                    <a:p>
                      <a:pPr algn="l" fontAlgn="t">
                        <a:lnSpc>
                          <a:spcPts val="1000"/>
                        </a:lnSpc>
                        <a:spcBef>
                          <a:spcPts val="0"/>
                        </a:spcBef>
                        <a:spcAft>
                          <a:spcPts val="800"/>
                        </a:spcAft>
                      </a:pPr>
                      <a:r>
                        <a:rPr lang="en-US" sz="1000" b="0" u="none" strike="noStrike">
                          <a:effectLst/>
                        </a:rPr>
                        <a:t>What key resources are required for to realize the value proposition?</a:t>
                      </a:r>
                      <a:endParaRPr lang="en-US" sz="1000" b="0" i="0" u="none" strike="noStrike">
                        <a:effectLst/>
                        <a:latin typeface="Arial" panose="020B0604020202020204" pitchFamily="34" charset="0"/>
                      </a:endParaRPr>
                    </a:p>
                  </a:txBody>
                  <a:tcPr marL="24946" marR="24946" marT="12473" marB="1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2">
                  <a:txBody>
                    <a:bodyPr/>
                    <a:lstStyle/>
                    <a:p>
                      <a:pPr algn="just" fontAlgn="t">
                        <a:lnSpc>
                          <a:spcPts val="1000"/>
                        </a:lnSpc>
                        <a:spcBef>
                          <a:spcPts val="0"/>
                        </a:spcBef>
                        <a:spcAft>
                          <a:spcPts val="800"/>
                        </a:spcAft>
                      </a:pPr>
                      <a:r>
                        <a:rPr lang="en-US" sz="1000" b="1" u="none" strike="noStrike">
                          <a:effectLst/>
                        </a:rPr>
                        <a:t>Data (*)</a:t>
                      </a:r>
                      <a:endParaRPr lang="en-US" sz="1000" b="0" u="none" strike="noStrike">
                        <a:effectLst/>
                      </a:endParaRPr>
                    </a:p>
                    <a:p>
                      <a:pPr algn="l" fontAlgn="t">
                        <a:lnSpc>
                          <a:spcPts val="1000"/>
                        </a:lnSpc>
                        <a:spcBef>
                          <a:spcPts val="0"/>
                        </a:spcBef>
                        <a:spcAft>
                          <a:spcPts val="800"/>
                        </a:spcAft>
                      </a:pPr>
                      <a:r>
                        <a:rPr lang="en-US" sz="1000" b="0" u="none" strike="noStrike">
                          <a:effectLst/>
                        </a:rPr>
                        <a:t>What data will be made available from the service designed?</a:t>
                      </a:r>
                    </a:p>
                    <a:p>
                      <a:pPr algn="l" fontAlgn="t">
                        <a:lnSpc>
                          <a:spcPts val="1000"/>
                        </a:lnSpc>
                        <a:spcBef>
                          <a:spcPts val="0"/>
                        </a:spcBef>
                        <a:spcAft>
                          <a:spcPts val="800"/>
                        </a:spcAft>
                      </a:pPr>
                      <a:r>
                        <a:rPr lang="en-US" sz="1000" b="0" u="none" strike="noStrike">
                          <a:effectLst/>
                        </a:rPr>
                        <a:t>To whom and under what conditions?</a:t>
                      </a:r>
                    </a:p>
                    <a:p>
                      <a:pPr algn="l" fontAlgn="t">
                        <a:lnSpc>
                          <a:spcPts val="1000"/>
                        </a:lnSpc>
                        <a:spcBef>
                          <a:spcPts val="0"/>
                        </a:spcBef>
                        <a:spcAft>
                          <a:spcPts val="800"/>
                        </a:spcAft>
                      </a:pPr>
                      <a:r>
                        <a:rPr lang="en-US" sz="1000" b="0" u="none" strike="noStrike">
                          <a:effectLst/>
                        </a:rPr>
                        <a:t>Availability and types of Open Data </a:t>
                      </a:r>
                      <a:endParaRPr lang="en-US" sz="1000" b="0" i="0" u="none" strike="noStrike">
                        <a:effectLst/>
                        <a:latin typeface="Arial" panose="020B0604020202020204" pitchFamily="34" charset="0"/>
                      </a:endParaRPr>
                    </a:p>
                  </a:txBody>
                  <a:tcPr marL="24946" marR="24946" marT="12473" marB="1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gridSpan="2">
                  <a:txBody>
                    <a:bodyPr/>
                    <a:lstStyle/>
                    <a:p>
                      <a:pPr algn="just" fontAlgn="t">
                        <a:lnSpc>
                          <a:spcPts val="1000"/>
                        </a:lnSpc>
                        <a:spcBef>
                          <a:spcPts val="0"/>
                        </a:spcBef>
                        <a:spcAft>
                          <a:spcPts val="800"/>
                        </a:spcAft>
                      </a:pPr>
                      <a:r>
                        <a:rPr lang="en-US" sz="1000" b="1" u="none" strike="noStrike">
                          <a:effectLst/>
                        </a:rPr>
                        <a:t>Deployment and Channels </a:t>
                      </a:r>
                      <a:endParaRPr lang="en-US" sz="1000" b="0" u="none" strike="noStrike">
                        <a:effectLst/>
                      </a:endParaRPr>
                    </a:p>
                    <a:p>
                      <a:pPr algn="l" fontAlgn="t">
                        <a:lnSpc>
                          <a:spcPts val="1000"/>
                        </a:lnSpc>
                        <a:spcBef>
                          <a:spcPts val="0"/>
                        </a:spcBef>
                        <a:spcAft>
                          <a:spcPts val="800"/>
                        </a:spcAft>
                      </a:pPr>
                      <a:r>
                        <a:rPr lang="en-US" sz="1000" b="1" u="none" strike="noStrike">
                          <a:effectLst/>
                        </a:rPr>
                        <a:t> </a:t>
                      </a:r>
                      <a:r>
                        <a:rPr lang="en-US" sz="1000" b="0" u="none" strike="noStrike">
                          <a:effectLst/>
                        </a:rPr>
                        <a:t>Through which channels do our customers want to be reached?</a:t>
                      </a:r>
                    </a:p>
                    <a:p>
                      <a:pPr algn="l" fontAlgn="t">
                        <a:lnSpc>
                          <a:spcPts val="1000"/>
                        </a:lnSpc>
                        <a:spcBef>
                          <a:spcPts val="0"/>
                        </a:spcBef>
                        <a:spcAft>
                          <a:spcPts val="800"/>
                        </a:spcAft>
                      </a:pPr>
                      <a:r>
                        <a:rPr lang="en-US" sz="1000" b="0" u="none" strike="noStrike">
                          <a:effectLst/>
                        </a:rPr>
                        <a:t>How are we reaching them now?</a:t>
                      </a:r>
                    </a:p>
                    <a:p>
                      <a:pPr algn="l" fontAlgn="t">
                        <a:lnSpc>
                          <a:spcPts val="1000"/>
                        </a:lnSpc>
                        <a:spcBef>
                          <a:spcPts val="0"/>
                        </a:spcBef>
                        <a:spcAft>
                          <a:spcPts val="800"/>
                        </a:spcAft>
                      </a:pPr>
                      <a:r>
                        <a:rPr lang="en-US" sz="1000" b="0" u="none" strike="noStrike">
                          <a:effectLst/>
                        </a:rPr>
                        <a:t>How are our channels integrated?</a:t>
                      </a:r>
                    </a:p>
                    <a:p>
                      <a:pPr algn="l" fontAlgn="t">
                        <a:lnSpc>
                          <a:spcPts val="1000"/>
                        </a:lnSpc>
                        <a:spcBef>
                          <a:spcPts val="0"/>
                        </a:spcBef>
                        <a:spcAft>
                          <a:spcPts val="800"/>
                        </a:spcAft>
                      </a:pPr>
                      <a:r>
                        <a:rPr lang="en-US" sz="1000" b="0" u="none" strike="noStrike">
                          <a:effectLst/>
                        </a:rPr>
                        <a:t>Which ones work best?</a:t>
                      </a:r>
                    </a:p>
                    <a:p>
                      <a:pPr algn="l" fontAlgn="t">
                        <a:lnSpc>
                          <a:spcPts val="1000"/>
                        </a:lnSpc>
                        <a:spcBef>
                          <a:spcPts val="0"/>
                        </a:spcBef>
                        <a:spcAft>
                          <a:spcPts val="800"/>
                        </a:spcAft>
                      </a:pPr>
                      <a:r>
                        <a:rPr lang="en-US" sz="1000" b="0" u="none" strike="noStrike">
                          <a:effectLst/>
                        </a:rPr>
                        <a:t>Which ones are most cost efficient?</a:t>
                      </a:r>
                    </a:p>
                    <a:p>
                      <a:pPr algn="l" fontAlgn="t">
                        <a:lnSpc>
                          <a:spcPts val="1000"/>
                        </a:lnSpc>
                        <a:spcBef>
                          <a:spcPts val="0"/>
                        </a:spcBef>
                        <a:spcAft>
                          <a:spcPts val="800"/>
                        </a:spcAft>
                      </a:pPr>
                      <a:r>
                        <a:rPr lang="en-US" sz="1000" b="0" u="none" strike="noStrike">
                          <a:effectLst/>
                        </a:rPr>
                        <a:t>How are they integrating with the customer routines?</a:t>
                      </a:r>
                      <a:endParaRPr lang="en-US" sz="1000" b="0" i="0" u="none" strike="noStrike">
                        <a:effectLst/>
                        <a:latin typeface="Arial" panose="020B0604020202020204" pitchFamily="34" charset="0"/>
                      </a:endParaRPr>
                    </a:p>
                  </a:txBody>
                  <a:tcPr marL="24946" marR="24946" marT="12473" marB="1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extLst>
                  <a:ext uri="{0D108BD9-81ED-4DB2-BD59-A6C34878D82A}">
                    <a16:rowId xmlns:a16="http://schemas.microsoft.com/office/drawing/2014/main" val="4134705956"/>
                  </a:ext>
                </a:extLst>
              </a:tr>
              <a:tr h="735174">
                <a:tc>
                  <a:txBody>
                    <a:bodyPr/>
                    <a:lstStyle/>
                    <a:p>
                      <a:pPr algn="l" fontAlgn="t">
                        <a:lnSpc>
                          <a:spcPts val="1000"/>
                        </a:lnSpc>
                        <a:spcBef>
                          <a:spcPts val="0"/>
                        </a:spcBef>
                        <a:spcAft>
                          <a:spcPts val="800"/>
                        </a:spcAft>
                      </a:pPr>
                      <a:r>
                        <a:rPr lang="en-US" sz="1000" b="1" u="none" strike="noStrike">
                          <a:effectLst/>
                        </a:rPr>
                        <a:t>Key Actors co-creation operation (*)</a:t>
                      </a:r>
                      <a:endParaRPr lang="en-US" sz="1000" b="0" u="none" strike="noStrike">
                        <a:effectLst/>
                      </a:endParaRPr>
                    </a:p>
                    <a:p>
                      <a:pPr algn="l" fontAlgn="t">
                        <a:lnSpc>
                          <a:spcPts val="1000"/>
                        </a:lnSpc>
                        <a:spcBef>
                          <a:spcPts val="0"/>
                        </a:spcBef>
                        <a:spcAft>
                          <a:spcPts val="800"/>
                        </a:spcAft>
                      </a:pPr>
                      <a:r>
                        <a:rPr lang="en-US" sz="1000" b="1" u="none" strike="noStrike">
                          <a:effectLst/>
                        </a:rPr>
                        <a:t> </a:t>
                      </a:r>
                      <a:r>
                        <a:rPr lang="en-US" sz="1000" b="0" u="none" strike="noStrike">
                          <a:effectLst/>
                        </a:rPr>
                        <a:t>Which key operations do the key actors perform?</a:t>
                      </a:r>
                      <a:endParaRPr lang="en-US" sz="1000" b="0" i="0" u="none" strike="noStrike">
                        <a:effectLst/>
                        <a:latin typeface="Arial" panose="020B0604020202020204" pitchFamily="34" charset="0"/>
                      </a:endParaRPr>
                    </a:p>
                  </a:txBody>
                  <a:tcPr marL="18709" marR="18709" marT="259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63843533"/>
                  </a:ext>
                </a:extLst>
              </a:tr>
              <a:tr h="1526061">
                <a:tc gridSpan="3">
                  <a:txBody>
                    <a:bodyPr/>
                    <a:lstStyle/>
                    <a:p>
                      <a:pPr algn="l" fontAlgn="t">
                        <a:lnSpc>
                          <a:spcPts val="1000"/>
                        </a:lnSpc>
                        <a:spcBef>
                          <a:spcPts val="0"/>
                        </a:spcBef>
                        <a:spcAft>
                          <a:spcPts val="800"/>
                        </a:spcAft>
                      </a:pPr>
                      <a:r>
                        <a:rPr lang="en-US" sz="1000" b="1" u="none" strike="noStrike">
                          <a:effectLst/>
                        </a:rPr>
                        <a:t>Budget Cost</a:t>
                      </a:r>
                      <a:endParaRPr lang="en-US" sz="1000" b="0" u="none" strike="noStrike">
                        <a:effectLst/>
                      </a:endParaRPr>
                    </a:p>
                    <a:p>
                      <a:pPr algn="l" fontAlgn="t">
                        <a:lnSpc>
                          <a:spcPts val="1000"/>
                        </a:lnSpc>
                        <a:spcBef>
                          <a:spcPts val="0"/>
                        </a:spcBef>
                        <a:spcAft>
                          <a:spcPts val="800"/>
                        </a:spcAft>
                      </a:pPr>
                      <a:r>
                        <a:rPr lang="en-US" sz="1000" b="1" u="none" strike="noStrike">
                          <a:effectLst/>
                        </a:rPr>
                        <a:t> </a:t>
                      </a:r>
                      <a:r>
                        <a:rPr lang="en-US" sz="1000" b="0" u="none" strike="noStrike">
                          <a:effectLst/>
                        </a:rPr>
                        <a:t>What are the most important costs inherent for each actor deploying a smart city solution?</a:t>
                      </a:r>
                    </a:p>
                    <a:p>
                      <a:pPr algn="l" fontAlgn="t">
                        <a:lnSpc>
                          <a:spcPts val="1000"/>
                        </a:lnSpc>
                        <a:spcBef>
                          <a:spcPts val="0"/>
                        </a:spcBef>
                        <a:spcAft>
                          <a:spcPts val="800"/>
                        </a:spcAft>
                      </a:pPr>
                      <a:r>
                        <a:rPr lang="en-US" sz="1000" b="0" u="none" strike="noStrike">
                          <a:effectLst/>
                        </a:rPr>
                        <a:t>Which key resources and key activities are the most expensive?</a:t>
                      </a:r>
                    </a:p>
                    <a:p>
                      <a:pPr algn="l" fontAlgn="t">
                        <a:lnSpc>
                          <a:spcPts val="1000"/>
                        </a:lnSpc>
                        <a:spcBef>
                          <a:spcPts val="0"/>
                        </a:spcBef>
                        <a:spcAft>
                          <a:spcPts val="800"/>
                        </a:spcAft>
                      </a:pPr>
                      <a:r>
                        <a:rPr lang="en-US" sz="1000" b="0" u="none" strike="noStrike">
                          <a:effectLst/>
                        </a:rPr>
                        <a:t>What cost can be covered by each actor?</a:t>
                      </a:r>
                    </a:p>
                    <a:p>
                      <a:pPr algn="l" fontAlgn="t">
                        <a:lnSpc>
                          <a:spcPts val="1000"/>
                        </a:lnSpc>
                        <a:spcBef>
                          <a:spcPts val="0"/>
                        </a:spcBef>
                        <a:spcAft>
                          <a:spcPts val="800"/>
                        </a:spcAft>
                      </a:pPr>
                      <a:r>
                        <a:rPr lang="en-US" sz="1000" b="0" u="none" strike="noStrike">
                          <a:effectLst/>
                        </a:rPr>
                        <a:t>Is there opportunity for blending public funding with private financing?</a:t>
                      </a:r>
                    </a:p>
                    <a:p>
                      <a:pPr algn="l" fontAlgn="t">
                        <a:lnSpc>
                          <a:spcPts val="1000"/>
                        </a:lnSpc>
                        <a:spcBef>
                          <a:spcPts val="0"/>
                        </a:spcBef>
                        <a:spcAft>
                          <a:spcPts val="800"/>
                        </a:spcAft>
                      </a:pPr>
                      <a:r>
                        <a:rPr lang="en-US" sz="1000" b="0" u="none" strike="noStrike">
                          <a:effectLst/>
                        </a:rPr>
                        <a:t> </a:t>
                      </a:r>
                      <a:endParaRPr lang="en-US" sz="1000" b="0" i="0" u="none" strike="noStrike">
                        <a:effectLst/>
                        <a:latin typeface="Arial" panose="020B0604020202020204" pitchFamily="34" charset="0"/>
                      </a:endParaRPr>
                    </a:p>
                  </a:txBody>
                  <a:tcPr marL="24946" marR="24946" marT="12473" marB="1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algn="just" fontAlgn="t">
                        <a:lnSpc>
                          <a:spcPts val="1000"/>
                        </a:lnSpc>
                        <a:spcBef>
                          <a:spcPts val="0"/>
                        </a:spcBef>
                        <a:spcAft>
                          <a:spcPts val="800"/>
                        </a:spcAft>
                      </a:pPr>
                      <a:r>
                        <a:rPr lang="en-US" sz="1000" b="1" u="none" strike="noStrike">
                          <a:effectLst/>
                        </a:rPr>
                        <a:t>Revenue Stream </a:t>
                      </a:r>
                      <a:endParaRPr lang="en-US" sz="1000" b="0" u="none" strike="noStrike">
                        <a:effectLst/>
                      </a:endParaRPr>
                    </a:p>
                    <a:p>
                      <a:pPr algn="l" fontAlgn="t">
                        <a:lnSpc>
                          <a:spcPts val="1000"/>
                        </a:lnSpc>
                        <a:spcBef>
                          <a:spcPts val="0"/>
                        </a:spcBef>
                        <a:spcAft>
                          <a:spcPts val="800"/>
                        </a:spcAft>
                      </a:pPr>
                      <a:r>
                        <a:rPr lang="en-US" sz="1000" b="1" u="none" strike="noStrike">
                          <a:effectLst/>
                        </a:rPr>
                        <a:t> </a:t>
                      </a:r>
                      <a:r>
                        <a:rPr lang="en-US" sz="1000" b="0" u="none" strike="noStrike">
                          <a:effectLst/>
                        </a:rPr>
                        <a:t>For what value are the network beneficiaries being willing to pay?</a:t>
                      </a:r>
                    </a:p>
                    <a:p>
                      <a:pPr algn="l" fontAlgn="t">
                        <a:lnSpc>
                          <a:spcPts val="1000"/>
                        </a:lnSpc>
                        <a:spcBef>
                          <a:spcPts val="0"/>
                        </a:spcBef>
                        <a:spcAft>
                          <a:spcPts val="800"/>
                        </a:spcAft>
                      </a:pPr>
                      <a:r>
                        <a:rPr lang="en-US" sz="1000" b="0" u="none" strike="noStrike">
                          <a:effectLst/>
                        </a:rPr>
                        <a:t>For what do they currently pay? </a:t>
                      </a:r>
                    </a:p>
                    <a:p>
                      <a:pPr algn="l" fontAlgn="t">
                        <a:lnSpc>
                          <a:spcPts val="1000"/>
                        </a:lnSpc>
                        <a:spcBef>
                          <a:spcPts val="0"/>
                        </a:spcBef>
                        <a:spcAft>
                          <a:spcPts val="800"/>
                        </a:spcAft>
                      </a:pPr>
                      <a:r>
                        <a:rPr lang="en-US" sz="1000" b="0" u="none" strike="noStrike">
                          <a:effectLst/>
                        </a:rPr>
                        <a:t>How are they currently paying?</a:t>
                      </a:r>
                    </a:p>
                    <a:p>
                      <a:pPr algn="l" fontAlgn="t">
                        <a:lnSpc>
                          <a:spcPts val="1000"/>
                        </a:lnSpc>
                        <a:spcBef>
                          <a:spcPts val="0"/>
                        </a:spcBef>
                        <a:spcAft>
                          <a:spcPts val="800"/>
                        </a:spcAft>
                      </a:pPr>
                      <a:r>
                        <a:rPr lang="en-US" sz="1000" b="0" u="none" strike="noStrike">
                          <a:effectLst/>
                        </a:rPr>
                        <a:t>How much would they prefer to pay? </a:t>
                      </a:r>
                    </a:p>
                    <a:p>
                      <a:pPr algn="l" fontAlgn="t">
                        <a:lnSpc>
                          <a:spcPts val="1000"/>
                        </a:lnSpc>
                        <a:spcBef>
                          <a:spcPts val="0"/>
                        </a:spcBef>
                        <a:spcAft>
                          <a:spcPts val="800"/>
                        </a:spcAft>
                      </a:pPr>
                      <a:r>
                        <a:rPr lang="en-US" sz="1000" b="0" u="none" strike="noStrike">
                          <a:effectLst/>
                        </a:rPr>
                        <a:t>How much does each revenue stream contributing to overall revenues? </a:t>
                      </a:r>
                    </a:p>
                    <a:p>
                      <a:pPr algn="l" fontAlgn="t">
                        <a:lnSpc>
                          <a:spcPts val="1000"/>
                        </a:lnSpc>
                        <a:spcBef>
                          <a:spcPts val="0"/>
                        </a:spcBef>
                        <a:spcAft>
                          <a:spcPts val="800"/>
                        </a:spcAft>
                      </a:pPr>
                      <a:r>
                        <a:rPr lang="en-US" sz="1000" b="0" u="none" strike="noStrike">
                          <a:effectLst/>
                        </a:rPr>
                        <a:t>Which actors have revenues?</a:t>
                      </a:r>
                    </a:p>
                    <a:p>
                      <a:pPr algn="l" fontAlgn="t">
                        <a:lnSpc>
                          <a:spcPts val="1000"/>
                        </a:lnSpc>
                        <a:spcBef>
                          <a:spcPts val="0"/>
                        </a:spcBef>
                        <a:spcAft>
                          <a:spcPts val="800"/>
                        </a:spcAft>
                      </a:pPr>
                      <a:r>
                        <a:rPr lang="en-US" sz="1000" b="0" u="none" strike="noStrike">
                          <a:effectLst/>
                        </a:rPr>
                        <a:t>What are the non-monetary revenues? </a:t>
                      </a:r>
                      <a:endParaRPr lang="en-US" sz="1000" b="0" i="0" u="none" strike="noStrike">
                        <a:effectLst/>
                        <a:latin typeface="Arial" panose="020B0604020202020204" pitchFamily="34" charset="0"/>
                      </a:endParaRPr>
                    </a:p>
                  </a:txBody>
                  <a:tcPr marL="24946" marR="24946" marT="12473" marB="1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9389641"/>
                  </a:ext>
                </a:extLst>
              </a:tr>
              <a:tr h="930909">
                <a:tc gridSpan="3">
                  <a:txBody>
                    <a:bodyPr/>
                    <a:lstStyle/>
                    <a:p>
                      <a:pPr algn="just" fontAlgn="t">
                        <a:lnSpc>
                          <a:spcPts val="1000"/>
                        </a:lnSpc>
                        <a:spcBef>
                          <a:spcPts val="0"/>
                        </a:spcBef>
                        <a:spcAft>
                          <a:spcPts val="800"/>
                        </a:spcAft>
                      </a:pPr>
                      <a:r>
                        <a:rPr lang="en-US" sz="1000" b="1" u="none" strike="noStrike">
                          <a:effectLst/>
                        </a:rPr>
                        <a:t>Environmental Impacts: Costs and Benefits </a:t>
                      </a:r>
                      <a:endParaRPr lang="en-US" sz="1000" b="0" u="none" strike="noStrike">
                        <a:effectLst/>
                      </a:endParaRPr>
                    </a:p>
                    <a:p>
                      <a:pPr algn="l" fontAlgn="t">
                        <a:lnSpc>
                          <a:spcPts val="1000"/>
                        </a:lnSpc>
                        <a:spcBef>
                          <a:spcPts val="0"/>
                        </a:spcBef>
                        <a:spcAft>
                          <a:spcPts val="800"/>
                        </a:spcAft>
                      </a:pPr>
                      <a:r>
                        <a:rPr lang="en-US" sz="1000" b="0" u="none" strike="noStrike">
                          <a:effectLst/>
                        </a:rPr>
                        <a:t> What is the ecological cost of the smart city solution? </a:t>
                      </a:r>
                    </a:p>
                    <a:p>
                      <a:pPr algn="l" fontAlgn="t">
                        <a:lnSpc>
                          <a:spcPts val="1000"/>
                        </a:lnSpc>
                        <a:spcBef>
                          <a:spcPts val="0"/>
                        </a:spcBef>
                        <a:spcAft>
                          <a:spcPts val="800"/>
                        </a:spcAft>
                      </a:pPr>
                      <a:r>
                        <a:rPr lang="en-US" sz="1000" b="0" u="none" strike="noStrike">
                          <a:effectLst/>
                        </a:rPr>
                        <a:t>What is the ecological benefit of the smart city solution?</a:t>
                      </a:r>
                    </a:p>
                    <a:p>
                      <a:pPr algn="l" fontAlgn="t">
                        <a:lnSpc>
                          <a:spcPts val="1000"/>
                        </a:lnSpc>
                        <a:spcBef>
                          <a:spcPts val="0"/>
                        </a:spcBef>
                        <a:spcAft>
                          <a:spcPts val="800"/>
                        </a:spcAft>
                      </a:pPr>
                      <a:r>
                        <a:rPr lang="en-US" sz="1000" b="0" u="none" strike="noStrike">
                          <a:effectLst/>
                        </a:rPr>
                        <a:t>The percentage of reducing energy consumption </a:t>
                      </a:r>
                    </a:p>
                    <a:p>
                      <a:pPr algn="l" fontAlgn="t">
                        <a:lnSpc>
                          <a:spcPts val="1000"/>
                        </a:lnSpc>
                        <a:spcBef>
                          <a:spcPts val="0"/>
                        </a:spcBef>
                        <a:spcAft>
                          <a:spcPts val="800"/>
                        </a:spcAft>
                      </a:pPr>
                      <a:r>
                        <a:rPr lang="en-US" sz="1000" b="0" u="none" strike="noStrike">
                          <a:effectLst/>
                        </a:rPr>
                        <a:t>The percentage of reducing the environmental footprint</a:t>
                      </a:r>
                      <a:endParaRPr lang="en-US" sz="1000" b="0" i="0" u="none" strike="noStrike">
                        <a:effectLst/>
                        <a:latin typeface="Arial" panose="020B0604020202020204" pitchFamily="34" charset="0"/>
                      </a:endParaRPr>
                    </a:p>
                  </a:txBody>
                  <a:tcPr marL="24946" marR="24946" marT="12473" marB="1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algn="just" fontAlgn="t">
                        <a:lnSpc>
                          <a:spcPts val="1000"/>
                        </a:lnSpc>
                        <a:spcBef>
                          <a:spcPts val="0"/>
                        </a:spcBef>
                        <a:spcAft>
                          <a:spcPts val="800"/>
                        </a:spcAft>
                      </a:pPr>
                      <a:r>
                        <a:rPr lang="en-US" sz="1000" b="1" u="none" strike="noStrike">
                          <a:effectLst/>
                        </a:rPr>
                        <a:t>Social Impacts: Value and costs </a:t>
                      </a:r>
                      <a:endParaRPr lang="en-US" sz="1000" b="0" u="none" strike="noStrike">
                        <a:effectLst/>
                      </a:endParaRPr>
                    </a:p>
                    <a:p>
                      <a:pPr algn="just" fontAlgn="t">
                        <a:lnSpc>
                          <a:spcPts val="1000"/>
                        </a:lnSpc>
                        <a:spcBef>
                          <a:spcPts val="0"/>
                        </a:spcBef>
                        <a:spcAft>
                          <a:spcPts val="800"/>
                        </a:spcAft>
                      </a:pPr>
                      <a:r>
                        <a:rPr lang="en-US" sz="1000" b="1" u="none" strike="noStrike">
                          <a:effectLst/>
                        </a:rPr>
                        <a:t> </a:t>
                      </a:r>
                      <a:endParaRPr lang="en-US" sz="1000" b="0" u="none" strike="noStrike">
                        <a:effectLst/>
                      </a:endParaRPr>
                    </a:p>
                    <a:p>
                      <a:pPr algn="just" fontAlgn="t">
                        <a:lnSpc>
                          <a:spcPts val="1000"/>
                        </a:lnSpc>
                        <a:spcBef>
                          <a:spcPts val="0"/>
                        </a:spcBef>
                        <a:spcAft>
                          <a:spcPts val="800"/>
                        </a:spcAft>
                      </a:pPr>
                      <a:r>
                        <a:rPr lang="en-US" sz="1000" b="0" u="none" strike="noStrike">
                          <a:effectLst/>
                        </a:rPr>
                        <a:t>What is the negative social value created by the smart city solution?</a:t>
                      </a:r>
                    </a:p>
                    <a:p>
                      <a:pPr algn="just" fontAlgn="t">
                        <a:lnSpc>
                          <a:spcPts val="1000"/>
                        </a:lnSpc>
                        <a:spcBef>
                          <a:spcPts val="0"/>
                        </a:spcBef>
                        <a:spcAft>
                          <a:spcPts val="800"/>
                        </a:spcAft>
                      </a:pPr>
                      <a:r>
                        <a:rPr lang="en-US" sz="1000" b="0" u="none" strike="noStrike">
                          <a:effectLst/>
                        </a:rPr>
                        <a:t>What is the positive social value generated by the smart city solution?</a:t>
                      </a:r>
                      <a:endParaRPr lang="en-US" sz="1000" b="0" i="0" u="none" strike="noStrike">
                        <a:effectLst/>
                        <a:latin typeface="Arial" panose="020B0604020202020204" pitchFamily="34" charset="0"/>
                      </a:endParaRPr>
                    </a:p>
                  </a:txBody>
                  <a:tcPr marL="24946" marR="24946" marT="12473" marB="12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4672610"/>
                  </a:ext>
                </a:extLst>
              </a:tr>
            </a:tbl>
          </a:graphicData>
        </a:graphic>
      </p:graphicFrame>
      <p:sp>
        <p:nvSpPr>
          <p:cNvPr id="3" name="Slide Number Placeholder 2">
            <a:extLst>
              <a:ext uri="{FF2B5EF4-FFF2-40B4-BE49-F238E27FC236}">
                <a16:creationId xmlns:a16="http://schemas.microsoft.com/office/drawing/2014/main" id="{ACA4A2F8-8C4C-4FAC-9BAE-AC72565EE601}"/>
              </a:ext>
            </a:extLst>
          </p:cNvPr>
          <p:cNvSpPr>
            <a:spLocks noGrp="1"/>
          </p:cNvSpPr>
          <p:nvPr>
            <p:ph type="sldNum" sz="quarter" idx="12"/>
          </p:nvPr>
        </p:nvSpPr>
        <p:spPr/>
        <p:txBody>
          <a:bodyPr/>
          <a:lstStyle/>
          <a:p>
            <a:fld id="{BF0BE117-E8BB-4C14-B878-A19F58570E2C}" type="slidenum">
              <a:rPr lang="en-US" smtClean="0"/>
              <a:t>23</a:t>
            </a:fld>
            <a:endParaRPr lang="en-US"/>
          </a:p>
        </p:txBody>
      </p:sp>
    </p:spTree>
    <p:extLst>
      <p:ext uri="{BB962C8B-B14F-4D97-AF65-F5344CB8AC3E}">
        <p14:creationId xmlns:p14="http://schemas.microsoft.com/office/powerpoint/2010/main" val="2392143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Smart Mobility Business Model Framework</a:t>
            </a:r>
          </a:p>
        </p:txBody>
      </p:sp>
      <p:pic>
        <p:nvPicPr>
          <p:cNvPr id="16" name="Content Placeholder 15" descr="Table&#10;&#10;Description automatically generated">
            <a:extLst>
              <a:ext uri="{FF2B5EF4-FFF2-40B4-BE49-F238E27FC236}">
                <a16:creationId xmlns:a16="http://schemas.microsoft.com/office/drawing/2014/main" id="{006C4F2F-E05F-45AF-B9A0-AAF32970A9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629" y="1288006"/>
            <a:ext cx="8417560" cy="5431140"/>
          </a:xfrm>
        </p:spPr>
      </p:pic>
      <p:sp>
        <p:nvSpPr>
          <p:cNvPr id="3" name="Slide Number Placeholder 2">
            <a:extLst>
              <a:ext uri="{FF2B5EF4-FFF2-40B4-BE49-F238E27FC236}">
                <a16:creationId xmlns:a16="http://schemas.microsoft.com/office/drawing/2014/main" id="{4204CCAA-320E-4E72-A808-FF648B7728AC}"/>
              </a:ext>
            </a:extLst>
          </p:cNvPr>
          <p:cNvSpPr>
            <a:spLocks noGrp="1"/>
          </p:cNvSpPr>
          <p:nvPr>
            <p:ph type="sldNum" sz="quarter" idx="12"/>
          </p:nvPr>
        </p:nvSpPr>
        <p:spPr/>
        <p:txBody>
          <a:bodyPr/>
          <a:lstStyle/>
          <a:p>
            <a:fld id="{BF0BE117-E8BB-4C14-B878-A19F58570E2C}" type="slidenum">
              <a:rPr lang="en-US" smtClean="0"/>
              <a:t>24</a:t>
            </a:fld>
            <a:endParaRPr lang="en-US"/>
          </a:p>
        </p:txBody>
      </p:sp>
    </p:spTree>
    <p:extLst>
      <p:ext uri="{BB962C8B-B14F-4D97-AF65-F5344CB8AC3E}">
        <p14:creationId xmlns:p14="http://schemas.microsoft.com/office/powerpoint/2010/main" val="17718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l="12654" r="12654"/>
          <a:stretch/>
        </p:blipFill>
        <p:spPr>
          <a:xfrm>
            <a:off x="0"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70049" y="91423"/>
            <a:ext cx="9147182" cy="1135737"/>
          </a:xfrm>
        </p:spPr>
        <p:txBody>
          <a:bodyPr>
            <a:normAutofit/>
          </a:bodyPr>
          <a:lstStyle/>
          <a:p>
            <a:r>
              <a:rPr lang="en-US" sz="3600" b="1">
                <a:solidFill>
                  <a:srgbClr val="002060"/>
                </a:solidFill>
              </a:rPr>
              <a:t>More examples of Smart Mobility Business Model</a:t>
            </a:r>
          </a:p>
        </p:txBody>
      </p:sp>
      <p:sp>
        <p:nvSpPr>
          <p:cNvPr id="7" name="Title 1">
            <a:extLst>
              <a:ext uri="{FF2B5EF4-FFF2-40B4-BE49-F238E27FC236}">
                <a16:creationId xmlns:a16="http://schemas.microsoft.com/office/drawing/2014/main" id="{5DA6B622-F69A-4C53-B3CC-937176BBD686}"/>
              </a:ext>
            </a:extLst>
          </p:cNvPr>
          <p:cNvSpPr txBox="1">
            <a:spLocks/>
          </p:cNvSpPr>
          <p:nvPr/>
        </p:nvSpPr>
        <p:spPr>
          <a:xfrm>
            <a:off x="339900" y="987557"/>
            <a:ext cx="3947221" cy="479205"/>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a:solidFill>
                  <a:srgbClr val="002060"/>
                </a:solidFill>
              </a:rPr>
              <a:t>On-demand BM, Uber</a:t>
            </a:r>
          </a:p>
        </p:txBody>
      </p:sp>
      <p:pic>
        <p:nvPicPr>
          <p:cNvPr id="9" name="Picture 8" descr="Table&#10;&#10;Description automatically generated">
            <a:extLst>
              <a:ext uri="{FF2B5EF4-FFF2-40B4-BE49-F238E27FC236}">
                <a16:creationId xmlns:a16="http://schemas.microsoft.com/office/drawing/2014/main" id="{BBE044A7-032C-4358-B7BE-ADEBBEE61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974" y="3866407"/>
            <a:ext cx="4315132" cy="2635383"/>
          </a:xfrm>
          <a:prstGeom prst="rect">
            <a:avLst/>
          </a:prstGeom>
        </p:spPr>
      </p:pic>
      <p:sp>
        <p:nvSpPr>
          <p:cNvPr id="11" name="Title 1">
            <a:extLst>
              <a:ext uri="{FF2B5EF4-FFF2-40B4-BE49-F238E27FC236}">
                <a16:creationId xmlns:a16="http://schemas.microsoft.com/office/drawing/2014/main" id="{85C3C938-22E2-4B67-AB9D-80FE3AA81D52}"/>
              </a:ext>
            </a:extLst>
          </p:cNvPr>
          <p:cNvSpPr txBox="1">
            <a:spLocks/>
          </p:cNvSpPr>
          <p:nvPr/>
        </p:nvSpPr>
        <p:spPr>
          <a:xfrm>
            <a:off x="4503974" y="3470654"/>
            <a:ext cx="3947221" cy="479205"/>
          </a:xfrm>
          <a:prstGeom prst="rect">
            <a:avLst/>
          </a:prstGeom>
        </p:spPr>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a:solidFill>
                  <a:srgbClr val="002060"/>
                </a:solidFill>
              </a:rPr>
              <a:t>Shared mobility BM, Car2go</a:t>
            </a:r>
          </a:p>
        </p:txBody>
      </p:sp>
      <p:pic>
        <p:nvPicPr>
          <p:cNvPr id="13" name="Picture 12" descr="A picture containing text, newspaper&#10;&#10;Description automatically generated">
            <a:extLst>
              <a:ext uri="{FF2B5EF4-FFF2-40B4-BE49-F238E27FC236}">
                <a16:creationId xmlns:a16="http://schemas.microsoft.com/office/drawing/2014/main" id="{39D27F05-E35D-43B6-AC3D-944827CD9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864" y="1544264"/>
            <a:ext cx="3868417" cy="3216005"/>
          </a:xfrm>
          <a:prstGeom prst="rect">
            <a:avLst/>
          </a:prstGeom>
        </p:spPr>
      </p:pic>
      <p:sp>
        <p:nvSpPr>
          <p:cNvPr id="3" name="Slide Number Placeholder 2">
            <a:extLst>
              <a:ext uri="{FF2B5EF4-FFF2-40B4-BE49-F238E27FC236}">
                <a16:creationId xmlns:a16="http://schemas.microsoft.com/office/drawing/2014/main" id="{5358E8E8-BF8B-4D2D-8446-DBA54177A378}"/>
              </a:ext>
            </a:extLst>
          </p:cNvPr>
          <p:cNvSpPr>
            <a:spLocks noGrp="1"/>
          </p:cNvSpPr>
          <p:nvPr>
            <p:ph type="sldNum" sz="quarter" idx="12"/>
          </p:nvPr>
        </p:nvSpPr>
        <p:spPr/>
        <p:txBody>
          <a:bodyPr/>
          <a:lstStyle/>
          <a:p>
            <a:fld id="{BF0BE117-E8BB-4C14-B878-A19F58570E2C}" type="slidenum">
              <a:rPr lang="en-US" smtClean="0"/>
              <a:t>25</a:t>
            </a:fld>
            <a:endParaRPr lang="en-US"/>
          </a:p>
        </p:txBody>
      </p:sp>
    </p:spTree>
    <p:extLst>
      <p:ext uri="{BB962C8B-B14F-4D97-AF65-F5344CB8AC3E}">
        <p14:creationId xmlns:p14="http://schemas.microsoft.com/office/powerpoint/2010/main" val="105142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E8B85-92D1-4263-85E9-6F2F69D6DFAE}"/>
              </a:ext>
            </a:extLst>
          </p:cNvPr>
          <p:cNvSpPr>
            <a:spLocks noGrp="1"/>
          </p:cNvSpPr>
          <p:nvPr>
            <p:ph type="title"/>
          </p:nvPr>
        </p:nvSpPr>
        <p:spPr>
          <a:xfrm>
            <a:off x="603504" y="5116529"/>
            <a:ext cx="7944130" cy="1000655"/>
          </a:xfrm>
        </p:spPr>
        <p:txBody>
          <a:bodyPr vert="horz" lIns="91440" tIns="45720" rIns="91440" bIns="45720" rtlCol="0" anchor="t">
            <a:normAutofit/>
          </a:bodyPr>
          <a:lstStyle/>
          <a:p>
            <a:r>
              <a:rPr lang="en-US" sz="3200">
                <a:solidFill>
                  <a:schemeClr val="tx2"/>
                </a:solidFill>
              </a:rPr>
              <a:t>Part 3: </a:t>
            </a:r>
            <a:br>
              <a:rPr lang="en-US" sz="3200">
                <a:solidFill>
                  <a:schemeClr val="tx2"/>
                </a:solidFill>
              </a:rPr>
            </a:br>
            <a:r>
              <a:rPr lang="en-US" sz="3200">
                <a:solidFill>
                  <a:schemeClr val="tx2"/>
                </a:solidFill>
              </a:rPr>
              <a:t>Evaluating business models for Smart Mobility </a:t>
            </a:r>
          </a:p>
        </p:txBody>
      </p:sp>
      <p:pic>
        <p:nvPicPr>
          <p:cNvPr id="6" name="image3.jpeg">
            <a:extLst>
              <a:ext uri="{FF2B5EF4-FFF2-40B4-BE49-F238E27FC236}">
                <a16:creationId xmlns:a16="http://schemas.microsoft.com/office/drawing/2014/main" id="{10D6ED37-E4E3-4273-BD3E-2054A185BF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6999" b="951"/>
          <a:stretch/>
        </p:blipFill>
        <p:spPr>
          <a:xfrm>
            <a:off x="20" y="10"/>
            <a:ext cx="9143980" cy="4201449"/>
          </a:xfrm>
          <a:prstGeom prst="rect">
            <a:avLst/>
          </a:prstGeom>
        </p:spPr>
      </p:pic>
      <p:sp>
        <p:nvSpPr>
          <p:cNvPr id="2" name="Slide Number Placeholder 1">
            <a:extLst>
              <a:ext uri="{FF2B5EF4-FFF2-40B4-BE49-F238E27FC236}">
                <a16:creationId xmlns:a16="http://schemas.microsoft.com/office/drawing/2014/main" id="{9ACA667A-53E0-49C5-AD41-130DD2953379}"/>
              </a:ext>
            </a:extLst>
          </p:cNvPr>
          <p:cNvSpPr>
            <a:spLocks noGrp="1"/>
          </p:cNvSpPr>
          <p:nvPr>
            <p:ph type="sldNum" sz="quarter" idx="12"/>
          </p:nvPr>
        </p:nvSpPr>
        <p:spPr/>
        <p:txBody>
          <a:bodyPr/>
          <a:lstStyle/>
          <a:p>
            <a:fld id="{BF0BE117-E8BB-4C14-B878-A19F58570E2C}" type="slidenum">
              <a:rPr lang="en-US" smtClean="0"/>
              <a:t>26</a:t>
            </a:fld>
            <a:endParaRPr lang="en-US"/>
          </a:p>
        </p:txBody>
      </p:sp>
    </p:spTree>
    <p:extLst>
      <p:ext uri="{BB962C8B-B14F-4D97-AF65-F5344CB8AC3E}">
        <p14:creationId xmlns:p14="http://schemas.microsoft.com/office/powerpoint/2010/main" val="18692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The Logic for Evaluating Smart Mobility Business Models </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5027554"/>
          </a:xfrm>
        </p:spPr>
        <p:txBody>
          <a:bodyPr vert="horz" lIns="91440" tIns="45720" rIns="91440" bIns="45720" rtlCol="0" anchor="t">
            <a:normAutofit/>
          </a:bodyPr>
          <a:lstStyle/>
          <a:p>
            <a:pPr algn="just"/>
            <a:r>
              <a:rPr lang="en-US" sz="2400">
                <a:ea typeface="+mn-lt"/>
                <a:cs typeface="+mn-lt"/>
              </a:rPr>
              <a:t>Smart mobility is </a:t>
            </a:r>
            <a:r>
              <a:rPr lang="en-US" sz="2400" b="1" u="sng">
                <a:solidFill>
                  <a:srgbClr val="FF0000"/>
                </a:solidFill>
                <a:ea typeface="+mn-lt"/>
                <a:cs typeface="+mn-lt"/>
              </a:rPr>
              <a:t>not</a:t>
            </a:r>
            <a:r>
              <a:rPr lang="en-US" sz="2400">
                <a:ea typeface="+mn-lt"/>
                <a:cs typeface="+mn-lt"/>
              </a:rPr>
              <a:t> smart only because of its </a:t>
            </a:r>
            <a:r>
              <a:rPr lang="en-US" sz="2400" b="1">
                <a:ea typeface="+mn-lt"/>
                <a:cs typeface="+mn-lt"/>
              </a:rPr>
              <a:t>technical</a:t>
            </a:r>
            <a:r>
              <a:rPr lang="en-US" sz="2400">
                <a:ea typeface="+mn-lt"/>
                <a:cs typeface="+mn-lt"/>
              </a:rPr>
              <a:t> innovation</a:t>
            </a:r>
          </a:p>
          <a:p>
            <a:pPr algn="just"/>
            <a:r>
              <a:rPr lang="en-US" sz="2400">
                <a:ea typeface="+mn-lt"/>
                <a:cs typeface="+mn-lt"/>
              </a:rPr>
              <a:t>The organization should understand if the business model for the mobility solution is meant to be smart in the </a:t>
            </a:r>
            <a:r>
              <a:rPr lang="en-US" sz="2400" b="1">
                <a:ea typeface="+mn-lt"/>
                <a:cs typeface="+mn-lt"/>
              </a:rPr>
              <a:t>city ecosystem </a:t>
            </a:r>
            <a:r>
              <a:rPr lang="en-US" sz="2400">
                <a:ea typeface="+mn-lt"/>
                <a:cs typeface="+mn-lt"/>
              </a:rPr>
              <a:t>context </a:t>
            </a:r>
          </a:p>
          <a:p>
            <a:pPr algn="just"/>
            <a:r>
              <a:rPr lang="en-US" sz="2400">
                <a:solidFill>
                  <a:srgbClr val="000000"/>
                </a:solidFill>
                <a:ea typeface="Calibri"/>
                <a:cs typeface="Calibri"/>
              </a:rPr>
              <a:t>Therefore, the </a:t>
            </a:r>
            <a:r>
              <a:rPr lang="en-US" sz="2400" b="1">
                <a:ea typeface="+mn-lt"/>
                <a:cs typeface="+mn-lt"/>
              </a:rPr>
              <a:t>consistency</a:t>
            </a:r>
            <a:r>
              <a:rPr lang="en-US" sz="2400">
                <a:ea typeface="+mn-lt"/>
                <a:cs typeface="+mn-lt"/>
              </a:rPr>
              <a:t> of the BM building blocks should be analyzed into the city ecosystem perspective</a:t>
            </a:r>
          </a:p>
          <a:p>
            <a:pPr algn="just"/>
            <a:r>
              <a:rPr lang="en-US" sz="2400">
                <a:solidFill>
                  <a:srgbClr val="000000"/>
                </a:solidFill>
                <a:ea typeface="Calibri"/>
                <a:cs typeface="Calibri"/>
              </a:rPr>
              <a:t>A city ecosystem has enablers that affect timespan in which the Business model operates</a:t>
            </a:r>
          </a:p>
          <a:p>
            <a:pPr algn="just"/>
            <a:r>
              <a:rPr lang="en" sz="2400">
                <a:latin typeface="Calibri"/>
                <a:ea typeface="Calibri"/>
                <a:cs typeface="Calibri"/>
              </a:rPr>
              <a:t>A BM for smart mobility rely on a supportive city ecosystem to deliver its maximum value</a:t>
            </a:r>
          </a:p>
          <a:p>
            <a:pPr algn="just"/>
            <a:r>
              <a:rPr lang="en" sz="2400">
                <a:cs typeface="Calibri"/>
              </a:rPr>
              <a:t>A BM should objectively add value for the whole ecosystem </a:t>
            </a:r>
          </a:p>
        </p:txBody>
      </p:sp>
      <p:sp>
        <p:nvSpPr>
          <p:cNvPr id="5" name="Slide Number Placeholder 4">
            <a:extLst>
              <a:ext uri="{FF2B5EF4-FFF2-40B4-BE49-F238E27FC236}">
                <a16:creationId xmlns:a16="http://schemas.microsoft.com/office/drawing/2014/main" id="{32B4F317-DA37-4AB3-8902-FC7CA092BB6E}"/>
              </a:ext>
            </a:extLst>
          </p:cNvPr>
          <p:cNvSpPr>
            <a:spLocks noGrp="1"/>
          </p:cNvSpPr>
          <p:nvPr>
            <p:ph type="sldNum" sz="quarter" idx="12"/>
          </p:nvPr>
        </p:nvSpPr>
        <p:spPr/>
        <p:txBody>
          <a:bodyPr/>
          <a:lstStyle/>
          <a:p>
            <a:fld id="{BF0BE117-E8BB-4C14-B878-A19F58570E2C}" type="slidenum">
              <a:rPr lang="en-US" smtClean="0"/>
              <a:t>27</a:t>
            </a:fld>
            <a:endParaRPr lang="en-US"/>
          </a:p>
        </p:txBody>
      </p:sp>
    </p:spTree>
    <p:extLst>
      <p:ext uri="{BB962C8B-B14F-4D97-AF65-F5344CB8AC3E}">
        <p14:creationId xmlns:p14="http://schemas.microsoft.com/office/powerpoint/2010/main" val="2550618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Smart City Ecosystems</a:t>
            </a:r>
          </a:p>
        </p:txBody>
      </p:sp>
      <p:sp>
        <p:nvSpPr>
          <p:cNvPr id="7" name="Content Placeholder 6">
            <a:extLst>
              <a:ext uri="{FF2B5EF4-FFF2-40B4-BE49-F238E27FC236}">
                <a16:creationId xmlns:a16="http://schemas.microsoft.com/office/drawing/2014/main" id="{95CA0B69-F784-16C6-8D90-A7FAF720B5A9}"/>
              </a:ext>
            </a:extLst>
          </p:cNvPr>
          <p:cNvSpPr>
            <a:spLocks noGrp="1"/>
          </p:cNvSpPr>
          <p:nvPr>
            <p:ph idx="1"/>
          </p:nvPr>
        </p:nvSpPr>
        <p:spPr>
          <a:xfrm>
            <a:off x="363234" y="1662951"/>
            <a:ext cx="8340475" cy="5070529"/>
          </a:xfrm>
        </p:spPr>
        <p:txBody>
          <a:bodyPr vert="horz" lIns="91440" tIns="45720" rIns="91440" bIns="45720" rtlCol="0" anchor="t">
            <a:normAutofit lnSpcReduction="10000"/>
          </a:bodyPr>
          <a:lstStyle/>
          <a:p>
            <a:r>
              <a:rPr lang="en-US" sz="2400">
                <a:ea typeface="+mn-lt"/>
                <a:cs typeface="+mn-lt"/>
              </a:rPr>
              <a:t>Business ecosystems consist in multiple industries and the </a:t>
            </a:r>
            <a:r>
              <a:rPr lang="en-US" sz="2400" b="1">
                <a:ea typeface="+mn-lt"/>
                <a:cs typeface="+mn-lt"/>
              </a:rPr>
              <a:t>interactions</a:t>
            </a:r>
            <a:r>
              <a:rPr lang="en-US" sz="2400">
                <a:ea typeface="+mn-lt"/>
                <a:cs typeface="+mn-lt"/>
              </a:rPr>
              <a:t> occur among suppliers, customers, competitors, stakeholders and the like - named participants, whose capabilities influence one and all in the way they </a:t>
            </a:r>
            <a:r>
              <a:rPr lang="en-US" sz="2400" b="1">
                <a:ea typeface="+mn-lt"/>
                <a:cs typeface="+mn-lt"/>
              </a:rPr>
              <a:t>collaborate</a:t>
            </a:r>
            <a:r>
              <a:rPr lang="en-US" sz="2400">
                <a:ea typeface="+mn-lt"/>
                <a:cs typeface="+mn-lt"/>
              </a:rPr>
              <a:t>.</a:t>
            </a:r>
          </a:p>
          <a:p>
            <a:r>
              <a:rPr lang="en-US" sz="2400">
                <a:ea typeface="+mn-lt"/>
                <a:cs typeface="+mn-lt"/>
              </a:rPr>
              <a:t>"In a business ecosystem, companies coevolve capabilities around a new innovation: they work </a:t>
            </a:r>
            <a:r>
              <a:rPr lang="en-US" sz="2400" b="1">
                <a:ea typeface="+mn-lt"/>
                <a:cs typeface="+mn-lt"/>
              </a:rPr>
              <a:t>cooperatively</a:t>
            </a:r>
            <a:r>
              <a:rPr lang="en-US" sz="2400">
                <a:ea typeface="+mn-lt"/>
                <a:cs typeface="+mn-lt"/>
              </a:rPr>
              <a:t> and competitively to support new products, satisfy customer needs, and eventually incorporate the next round of innovations" (Moore, 1993)</a:t>
            </a:r>
            <a:endParaRPr lang="en-US"/>
          </a:p>
          <a:p>
            <a:r>
              <a:rPr lang="en-US" sz="2400">
                <a:ea typeface="+mn-lt"/>
                <a:cs typeface="+mn-lt"/>
              </a:rPr>
              <a:t>Cities are ecosystems where sustainability is maintained through the </a:t>
            </a:r>
            <a:r>
              <a:rPr lang="en-US" sz="2400" b="1">
                <a:ea typeface="+mn-lt"/>
                <a:cs typeface="+mn-lt"/>
              </a:rPr>
              <a:t>interactions</a:t>
            </a:r>
            <a:r>
              <a:rPr lang="en-US" sz="2400">
                <a:ea typeface="+mn-lt"/>
                <a:cs typeface="+mn-lt"/>
              </a:rPr>
              <a:t> of urban components. The different stakeholders perform a more active role: private sector participation is key in projects; citizens can interact directly to city officials and generate useful data coming from digital footprints, social media and crowd sourcing; Governments foster the </a:t>
            </a:r>
            <a:r>
              <a:rPr lang="en-US" sz="2400" b="1">
                <a:ea typeface="+mn-lt"/>
                <a:cs typeface="+mn-lt"/>
              </a:rPr>
              <a:t>collaboration</a:t>
            </a:r>
            <a:r>
              <a:rPr lang="en-US" sz="2400">
                <a:ea typeface="+mn-lt"/>
                <a:cs typeface="+mn-lt"/>
              </a:rPr>
              <a:t> of different actors (</a:t>
            </a:r>
            <a:r>
              <a:rPr lang="pt-BR" sz="2400">
                <a:ea typeface="+mn-lt"/>
                <a:cs typeface="+mn-lt"/>
              </a:rPr>
              <a:t>Díaz-Díaz, 2017)</a:t>
            </a:r>
            <a:endParaRPr lang="en-US" sz="2400">
              <a:ea typeface="Calibri"/>
              <a:cs typeface="Calibri" panose="020F0502020204030204"/>
            </a:endParaRPr>
          </a:p>
          <a:p>
            <a:endParaRPr lang="en-US" sz="2400">
              <a:ea typeface="Calibri"/>
              <a:cs typeface="Calibri" panose="020F0502020204030204"/>
            </a:endParaRPr>
          </a:p>
          <a:p>
            <a:endParaRPr lang="en-US" sz="2400">
              <a:ea typeface="Calibri"/>
              <a:cs typeface="Calibri" panose="020F0502020204030204"/>
            </a:endParaRPr>
          </a:p>
        </p:txBody>
      </p:sp>
      <p:sp>
        <p:nvSpPr>
          <p:cNvPr id="3" name="Slide Number Placeholder 2">
            <a:extLst>
              <a:ext uri="{FF2B5EF4-FFF2-40B4-BE49-F238E27FC236}">
                <a16:creationId xmlns:a16="http://schemas.microsoft.com/office/drawing/2014/main" id="{CB294BCE-E221-4A82-9132-F1A076F1852F}"/>
              </a:ext>
            </a:extLst>
          </p:cNvPr>
          <p:cNvSpPr>
            <a:spLocks noGrp="1"/>
          </p:cNvSpPr>
          <p:nvPr>
            <p:ph type="sldNum" sz="quarter" idx="12"/>
          </p:nvPr>
        </p:nvSpPr>
        <p:spPr/>
        <p:txBody>
          <a:bodyPr/>
          <a:lstStyle/>
          <a:p>
            <a:fld id="{BF0BE117-E8BB-4C14-B878-A19F58570E2C}" type="slidenum">
              <a:rPr lang="en-US" smtClean="0"/>
              <a:t>28</a:t>
            </a:fld>
            <a:endParaRPr lang="en-US"/>
          </a:p>
        </p:txBody>
      </p:sp>
    </p:spTree>
    <p:extLst>
      <p:ext uri="{BB962C8B-B14F-4D97-AF65-F5344CB8AC3E}">
        <p14:creationId xmlns:p14="http://schemas.microsoft.com/office/powerpoint/2010/main" val="277693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Smart City Ecosystems</a:t>
            </a:r>
          </a:p>
        </p:txBody>
      </p:sp>
      <p:pic>
        <p:nvPicPr>
          <p:cNvPr id="6" name="Picture 7">
            <a:extLst>
              <a:ext uri="{FF2B5EF4-FFF2-40B4-BE49-F238E27FC236}">
                <a16:creationId xmlns:a16="http://schemas.microsoft.com/office/drawing/2014/main" id="{14854A8D-184F-446B-A1C2-CF4D84F195C0}"/>
              </a:ext>
            </a:extLst>
          </p:cNvPr>
          <p:cNvPicPr>
            <a:picLocks noGrp="1" noChangeAspect="1"/>
          </p:cNvPicPr>
          <p:nvPr>
            <p:ph idx="1"/>
          </p:nvPr>
        </p:nvPicPr>
        <p:blipFill>
          <a:blip r:embed="rId3"/>
          <a:stretch>
            <a:fillRect/>
          </a:stretch>
        </p:blipFill>
        <p:spPr>
          <a:xfrm>
            <a:off x="369939" y="1397535"/>
            <a:ext cx="3943426" cy="4556821"/>
          </a:xfrm>
        </p:spPr>
      </p:pic>
      <p:sp>
        <p:nvSpPr>
          <p:cNvPr id="8" name="TextBox 7">
            <a:extLst>
              <a:ext uri="{FF2B5EF4-FFF2-40B4-BE49-F238E27FC236}">
                <a16:creationId xmlns:a16="http://schemas.microsoft.com/office/drawing/2014/main" id="{81B8DC3E-43B3-274C-9805-592DCCB1ACD0}"/>
              </a:ext>
            </a:extLst>
          </p:cNvPr>
          <p:cNvSpPr txBox="1"/>
          <p:nvPr/>
        </p:nvSpPr>
        <p:spPr>
          <a:xfrm>
            <a:off x="486310" y="6051478"/>
            <a:ext cx="56028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https://ene-hub.com/offerings/products/smart-node/</a:t>
            </a:r>
          </a:p>
        </p:txBody>
      </p:sp>
      <p:pic>
        <p:nvPicPr>
          <p:cNvPr id="9" name="Picture 9" descr="Diagram&#10;&#10;Description automatically generated">
            <a:extLst>
              <a:ext uri="{FF2B5EF4-FFF2-40B4-BE49-F238E27FC236}">
                <a16:creationId xmlns:a16="http://schemas.microsoft.com/office/drawing/2014/main" id="{54969DFA-1458-D48E-9916-C6D2021B1328}"/>
              </a:ext>
            </a:extLst>
          </p:cNvPr>
          <p:cNvPicPr>
            <a:picLocks noChangeAspect="1"/>
          </p:cNvPicPr>
          <p:nvPr/>
        </p:nvPicPr>
        <p:blipFill>
          <a:blip r:embed="rId4"/>
          <a:stretch>
            <a:fillRect/>
          </a:stretch>
        </p:blipFill>
        <p:spPr>
          <a:xfrm>
            <a:off x="4407614" y="1364388"/>
            <a:ext cx="3993223" cy="2433989"/>
          </a:xfrm>
          <a:prstGeom prst="rect">
            <a:avLst/>
          </a:prstGeom>
        </p:spPr>
      </p:pic>
      <p:sp>
        <p:nvSpPr>
          <p:cNvPr id="10" name="TextBox 9">
            <a:extLst>
              <a:ext uri="{FF2B5EF4-FFF2-40B4-BE49-F238E27FC236}">
                <a16:creationId xmlns:a16="http://schemas.microsoft.com/office/drawing/2014/main" id="{76E0D2FE-0A54-ABC3-C8EA-807E4B8BFC8D}"/>
              </a:ext>
            </a:extLst>
          </p:cNvPr>
          <p:cNvSpPr txBox="1"/>
          <p:nvPr/>
        </p:nvSpPr>
        <p:spPr>
          <a:xfrm>
            <a:off x="486309" y="6188467"/>
            <a:ext cx="532030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hlinkClick r:id="rId5"/>
              </a:rPr>
              <a:t>http://www.smartercity.tech/smart-pole-node/</a:t>
            </a:r>
            <a:endParaRPr lang="en-US" sz="1600"/>
          </a:p>
          <a:p>
            <a:r>
              <a:rPr lang="en-US" sz="1100">
                <a:ea typeface="+mn-lt"/>
                <a:cs typeface="+mn-lt"/>
              </a:rPr>
              <a:t>https://www.mdpi.com/2624-6511/3/4/71/htm</a:t>
            </a:r>
            <a:endParaRPr lang="en-US" sz="1600"/>
          </a:p>
        </p:txBody>
      </p:sp>
      <p:pic>
        <p:nvPicPr>
          <p:cNvPr id="11" name="Picture 11" descr="Diagram&#10;&#10;Description automatically generated">
            <a:extLst>
              <a:ext uri="{FF2B5EF4-FFF2-40B4-BE49-F238E27FC236}">
                <a16:creationId xmlns:a16="http://schemas.microsoft.com/office/drawing/2014/main" id="{891C1B82-FAFF-CD98-7593-B2844AEC8B1A}"/>
              </a:ext>
            </a:extLst>
          </p:cNvPr>
          <p:cNvPicPr>
            <a:picLocks noChangeAspect="1"/>
          </p:cNvPicPr>
          <p:nvPr/>
        </p:nvPicPr>
        <p:blipFill>
          <a:blip r:embed="rId6"/>
          <a:stretch>
            <a:fillRect/>
          </a:stretch>
        </p:blipFill>
        <p:spPr>
          <a:xfrm>
            <a:off x="4381928" y="3906846"/>
            <a:ext cx="4027468" cy="2443341"/>
          </a:xfrm>
          <a:prstGeom prst="rect">
            <a:avLst/>
          </a:prstGeom>
        </p:spPr>
      </p:pic>
      <p:sp>
        <p:nvSpPr>
          <p:cNvPr id="12" name="TextBox 11">
            <a:extLst>
              <a:ext uri="{FF2B5EF4-FFF2-40B4-BE49-F238E27FC236}">
                <a16:creationId xmlns:a16="http://schemas.microsoft.com/office/drawing/2014/main" id="{3359298D-7E92-F444-66CA-663DB9ADA9A3}"/>
              </a:ext>
            </a:extLst>
          </p:cNvPr>
          <p:cNvSpPr txBox="1"/>
          <p:nvPr/>
        </p:nvSpPr>
        <p:spPr>
          <a:xfrm>
            <a:off x="7361433" y="70035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b="1"/>
              <a:t>Trend</a:t>
            </a:r>
          </a:p>
        </p:txBody>
      </p:sp>
      <p:sp>
        <p:nvSpPr>
          <p:cNvPr id="3" name="Slide Number Placeholder 2">
            <a:extLst>
              <a:ext uri="{FF2B5EF4-FFF2-40B4-BE49-F238E27FC236}">
                <a16:creationId xmlns:a16="http://schemas.microsoft.com/office/drawing/2014/main" id="{5D2F9369-FE35-4FE8-BCB2-0848F5CA7BF0}"/>
              </a:ext>
            </a:extLst>
          </p:cNvPr>
          <p:cNvSpPr>
            <a:spLocks noGrp="1"/>
          </p:cNvSpPr>
          <p:nvPr>
            <p:ph type="sldNum" sz="quarter" idx="12"/>
          </p:nvPr>
        </p:nvSpPr>
        <p:spPr/>
        <p:txBody>
          <a:bodyPr/>
          <a:lstStyle/>
          <a:p>
            <a:fld id="{BF0BE117-E8BB-4C14-B878-A19F58570E2C}" type="slidenum">
              <a:rPr lang="en-US" smtClean="0"/>
              <a:t>29</a:t>
            </a:fld>
            <a:endParaRPr lang="en-US"/>
          </a:p>
        </p:txBody>
      </p:sp>
    </p:spTree>
    <p:extLst>
      <p:ext uri="{BB962C8B-B14F-4D97-AF65-F5344CB8AC3E}">
        <p14:creationId xmlns:p14="http://schemas.microsoft.com/office/powerpoint/2010/main" val="244296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E8B85-92D1-4263-85E9-6F2F69D6DFAE}"/>
              </a:ext>
            </a:extLst>
          </p:cNvPr>
          <p:cNvSpPr>
            <a:spLocks noGrp="1"/>
          </p:cNvSpPr>
          <p:nvPr>
            <p:ph type="title"/>
          </p:nvPr>
        </p:nvSpPr>
        <p:spPr>
          <a:xfrm>
            <a:off x="603504" y="5116529"/>
            <a:ext cx="7944130" cy="1000655"/>
          </a:xfrm>
        </p:spPr>
        <p:txBody>
          <a:bodyPr vert="horz" lIns="91440" tIns="45720" rIns="91440" bIns="45720" rtlCol="0" anchor="t">
            <a:normAutofit fontScale="90000"/>
          </a:bodyPr>
          <a:lstStyle/>
          <a:p>
            <a:r>
              <a:rPr lang="en-US" sz="3600" b="1">
                <a:solidFill>
                  <a:schemeClr val="tx2"/>
                </a:solidFill>
              </a:rPr>
              <a:t>Part 1: </a:t>
            </a:r>
            <a:br>
              <a:rPr lang="en-US" sz="3600" b="1">
                <a:solidFill>
                  <a:schemeClr val="tx2"/>
                </a:solidFill>
              </a:rPr>
            </a:br>
            <a:r>
              <a:rPr lang="en-US" sz="3600" b="1">
                <a:solidFill>
                  <a:schemeClr val="tx2"/>
                </a:solidFill>
              </a:rPr>
              <a:t>Overview of basic concepts</a:t>
            </a:r>
          </a:p>
        </p:txBody>
      </p:sp>
      <p:pic>
        <p:nvPicPr>
          <p:cNvPr id="6" name="image3.jpeg">
            <a:extLst>
              <a:ext uri="{FF2B5EF4-FFF2-40B4-BE49-F238E27FC236}">
                <a16:creationId xmlns:a16="http://schemas.microsoft.com/office/drawing/2014/main" id="{E64A34B5-0162-4E0A-8693-3DE2665C09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6999" b="951"/>
          <a:stretch/>
        </p:blipFill>
        <p:spPr>
          <a:xfrm>
            <a:off x="20" y="-19040"/>
            <a:ext cx="9143980" cy="4201449"/>
          </a:xfrm>
          <a:prstGeom prst="rect">
            <a:avLst/>
          </a:prstGeom>
        </p:spPr>
      </p:pic>
      <p:sp>
        <p:nvSpPr>
          <p:cNvPr id="2" name="Slide Number Placeholder 1">
            <a:extLst>
              <a:ext uri="{FF2B5EF4-FFF2-40B4-BE49-F238E27FC236}">
                <a16:creationId xmlns:a16="http://schemas.microsoft.com/office/drawing/2014/main" id="{8C78EDE9-BD4E-425D-9CBC-8FBE5F422F41}"/>
              </a:ext>
            </a:extLst>
          </p:cNvPr>
          <p:cNvSpPr>
            <a:spLocks noGrp="1"/>
          </p:cNvSpPr>
          <p:nvPr>
            <p:ph type="sldNum" sz="quarter" idx="12"/>
          </p:nvPr>
        </p:nvSpPr>
        <p:spPr/>
        <p:txBody>
          <a:bodyPr/>
          <a:lstStyle/>
          <a:p>
            <a:fld id="{BF0BE117-E8BB-4C14-B878-A19F58570E2C}" type="slidenum">
              <a:rPr lang="en-US" smtClean="0"/>
              <a:t>3</a:t>
            </a:fld>
            <a:endParaRPr lang="en-US"/>
          </a:p>
        </p:txBody>
      </p:sp>
    </p:spTree>
    <p:extLst>
      <p:ext uri="{BB962C8B-B14F-4D97-AF65-F5344CB8AC3E}">
        <p14:creationId xmlns:p14="http://schemas.microsoft.com/office/powerpoint/2010/main" val="963228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Smart City Ecosystems</a:t>
            </a:r>
          </a:p>
        </p:txBody>
      </p:sp>
      <p:pic>
        <p:nvPicPr>
          <p:cNvPr id="8" name="Picture 8" descr="Diagram&#10;&#10;Description automatically generated">
            <a:extLst>
              <a:ext uri="{FF2B5EF4-FFF2-40B4-BE49-F238E27FC236}">
                <a16:creationId xmlns:a16="http://schemas.microsoft.com/office/drawing/2014/main" id="{65C4ABD0-9D6E-4271-AA45-0823D13E8829}"/>
              </a:ext>
            </a:extLst>
          </p:cNvPr>
          <p:cNvPicPr>
            <a:picLocks noGrp="1" noChangeAspect="1"/>
          </p:cNvPicPr>
          <p:nvPr>
            <p:ph idx="1"/>
          </p:nvPr>
        </p:nvPicPr>
        <p:blipFill>
          <a:blip r:embed="rId3"/>
          <a:stretch>
            <a:fillRect/>
          </a:stretch>
        </p:blipFill>
        <p:spPr>
          <a:xfrm>
            <a:off x="740028" y="1661642"/>
            <a:ext cx="7801506" cy="4379561"/>
          </a:xfrm>
        </p:spPr>
      </p:pic>
      <p:sp>
        <p:nvSpPr>
          <p:cNvPr id="3" name="Slide Number Placeholder 2">
            <a:extLst>
              <a:ext uri="{FF2B5EF4-FFF2-40B4-BE49-F238E27FC236}">
                <a16:creationId xmlns:a16="http://schemas.microsoft.com/office/drawing/2014/main" id="{05226022-B6BD-4E6A-9A69-0A51F95BC497}"/>
              </a:ext>
            </a:extLst>
          </p:cNvPr>
          <p:cNvSpPr>
            <a:spLocks noGrp="1"/>
          </p:cNvSpPr>
          <p:nvPr>
            <p:ph type="sldNum" sz="quarter" idx="12"/>
          </p:nvPr>
        </p:nvSpPr>
        <p:spPr/>
        <p:txBody>
          <a:bodyPr/>
          <a:lstStyle/>
          <a:p>
            <a:fld id="{BF0BE117-E8BB-4C14-B878-A19F58570E2C}" type="slidenum">
              <a:rPr lang="en-US" smtClean="0"/>
              <a:t>30</a:t>
            </a:fld>
            <a:endParaRPr lang="en-US"/>
          </a:p>
        </p:txBody>
      </p:sp>
    </p:spTree>
    <p:extLst>
      <p:ext uri="{BB962C8B-B14F-4D97-AF65-F5344CB8AC3E}">
        <p14:creationId xmlns:p14="http://schemas.microsoft.com/office/powerpoint/2010/main" val="3435221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Evaluation framework for Smart Mobility Business Models </a:t>
            </a:r>
          </a:p>
        </p:txBody>
      </p:sp>
      <p:pic>
        <p:nvPicPr>
          <p:cNvPr id="5" name="Picture 5" descr="Diagram&#10;&#10;Description automatically generated">
            <a:extLst>
              <a:ext uri="{FF2B5EF4-FFF2-40B4-BE49-F238E27FC236}">
                <a16:creationId xmlns:a16="http://schemas.microsoft.com/office/drawing/2014/main" id="{440EDD5B-507C-BD5A-00F9-D9992396B792}"/>
              </a:ext>
            </a:extLst>
          </p:cNvPr>
          <p:cNvPicPr>
            <a:picLocks noGrp="1" noChangeAspect="1"/>
          </p:cNvPicPr>
          <p:nvPr>
            <p:ph idx="1"/>
          </p:nvPr>
        </p:nvPicPr>
        <p:blipFill rotWithShape="1">
          <a:blip r:embed="rId3"/>
          <a:srcRect t="4268" r="-132" b="3670"/>
          <a:stretch/>
        </p:blipFill>
        <p:spPr>
          <a:xfrm>
            <a:off x="2998237" y="1775460"/>
            <a:ext cx="6015740" cy="4465917"/>
          </a:xfrm>
        </p:spPr>
      </p:pic>
      <p:sp>
        <p:nvSpPr>
          <p:cNvPr id="3" name="TextBox 2">
            <a:extLst>
              <a:ext uri="{FF2B5EF4-FFF2-40B4-BE49-F238E27FC236}">
                <a16:creationId xmlns:a16="http://schemas.microsoft.com/office/drawing/2014/main" id="{3BCF1AF6-B979-CDE5-580A-0EA79F2F9674}"/>
              </a:ext>
            </a:extLst>
          </p:cNvPr>
          <p:cNvSpPr txBox="1"/>
          <p:nvPr/>
        </p:nvSpPr>
        <p:spPr>
          <a:xfrm>
            <a:off x="486310" y="1744894"/>
            <a:ext cx="2469222"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a:t>The FM </a:t>
            </a:r>
            <a:r>
              <a:rPr lang="en-US">
                <a:ea typeface="+mn-lt"/>
                <a:cs typeface="+mn-lt"/>
              </a:rPr>
              <a:t>extends the traditional perspective of business models of delivering value for customer targets to delivering it to </a:t>
            </a:r>
            <a:r>
              <a:rPr lang="en-US" b="1">
                <a:ea typeface="+mn-lt"/>
                <a:cs typeface="+mn-lt"/>
              </a:rPr>
              <a:t>multiple-actors</a:t>
            </a:r>
            <a:r>
              <a:rPr lang="en-US">
                <a:ea typeface="+mn-lt"/>
                <a:cs typeface="+mn-lt"/>
              </a:rPr>
              <a:t> and natural environment of the </a:t>
            </a:r>
            <a:r>
              <a:rPr lang="en-US" b="1">
                <a:ea typeface="+mn-lt"/>
                <a:cs typeface="+mn-lt"/>
              </a:rPr>
              <a:t>city ecosystem</a:t>
            </a:r>
            <a:r>
              <a:rPr lang="en-US">
                <a:ea typeface="+mn-lt"/>
                <a:cs typeface="+mn-lt"/>
              </a:rPr>
              <a:t>. </a:t>
            </a:r>
            <a:endParaRPr lang="en-US">
              <a:cs typeface="Calibri" panose="020F0502020204030204"/>
            </a:endParaRPr>
          </a:p>
          <a:p>
            <a:endParaRPr lang="en-US">
              <a:cs typeface="Calibri" panose="020F0502020204030204"/>
            </a:endParaRPr>
          </a:p>
          <a:p>
            <a:pPr>
              <a:buFont typeface="Arial"/>
              <a:buChar char="•"/>
            </a:pPr>
            <a:r>
              <a:rPr lang="en-US"/>
              <a:t> It aims to evidence where the business model stands in the city ecosystem in a current and future state.</a:t>
            </a:r>
            <a:r>
              <a:rPr lang="en-US" sz="2000"/>
              <a:t> </a:t>
            </a:r>
            <a:endParaRPr lang="en-US" sz="2000">
              <a:cs typeface="Calibri"/>
            </a:endParaRPr>
          </a:p>
        </p:txBody>
      </p:sp>
      <p:sp>
        <p:nvSpPr>
          <p:cNvPr id="6" name="Slide Number Placeholder 5">
            <a:extLst>
              <a:ext uri="{FF2B5EF4-FFF2-40B4-BE49-F238E27FC236}">
                <a16:creationId xmlns:a16="http://schemas.microsoft.com/office/drawing/2014/main" id="{419D708C-7E79-4FE9-96BA-940944D370F8}"/>
              </a:ext>
            </a:extLst>
          </p:cNvPr>
          <p:cNvSpPr>
            <a:spLocks noGrp="1"/>
          </p:cNvSpPr>
          <p:nvPr>
            <p:ph type="sldNum" sz="quarter" idx="12"/>
          </p:nvPr>
        </p:nvSpPr>
        <p:spPr/>
        <p:txBody>
          <a:bodyPr/>
          <a:lstStyle/>
          <a:p>
            <a:fld id="{BF0BE117-E8BB-4C14-B878-A19F58570E2C}" type="slidenum">
              <a:rPr lang="en-US" smtClean="0"/>
              <a:t>31</a:t>
            </a:fld>
            <a:endParaRPr lang="en-US"/>
          </a:p>
        </p:txBody>
      </p:sp>
    </p:spTree>
    <p:extLst>
      <p:ext uri="{BB962C8B-B14F-4D97-AF65-F5344CB8AC3E}">
        <p14:creationId xmlns:p14="http://schemas.microsoft.com/office/powerpoint/2010/main" val="39969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Evaluation framework for Smart Mobility Business Models </a:t>
            </a:r>
          </a:p>
        </p:txBody>
      </p:sp>
      <p:pic>
        <p:nvPicPr>
          <p:cNvPr id="7" name="Picture 7">
            <a:extLst>
              <a:ext uri="{FF2B5EF4-FFF2-40B4-BE49-F238E27FC236}">
                <a16:creationId xmlns:a16="http://schemas.microsoft.com/office/drawing/2014/main" id="{75138DAA-0500-E947-2C58-BAD06E5F7FD4}"/>
              </a:ext>
            </a:extLst>
          </p:cNvPr>
          <p:cNvPicPr>
            <a:picLocks noGrp="1" noChangeAspect="1"/>
          </p:cNvPicPr>
          <p:nvPr>
            <p:ph idx="1"/>
          </p:nvPr>
        </p:nvPicPr>
        <p:blipFill>
          <a:blip r:embed="rId3"/>
          <a:stretch>
            <a:fillRect/>
          </a:stretch>
        </p:blipFill>
        <p:spPr>
          <a:xfrm>
            <a:off x="1500375" y="1534525"/>
            <a:ext cx="6305922" cy="4993472"/>
          </a:xfrm>
        </p:spPr>
      </p:pic>
      <p:sp>
        <p:nvSpPr>
          <p:cNvPr id="3" name="Slide Number Placeholder 2">
            <a:extLst>
              <a:ext uri="{FF2B5EF4-FFF2-40B4-BE49-F238E27FC236}">
                <a16:creationId xmlns:a16="http://schemas.microsoft.com/office/drawing/2014/main" id="{314F2CED-7324-45FE-8E1F-5844165E4C09}"/>
              </a:ext>
            </a:extLst>
          </p:cNvPr>
          <p:cNvSpPr>
            <a:spLocks noGrp="1"/>
          </p:cNvSpPr>
          <p:nvPr>
            <p:ph type="sldNum" sz="quarter" idx="12"/>
          </p:nvPr>
        </p:nvSpPr>
        <p:spPr/>
        <p:txBody>
          <a:bodyPr/>
          <a:lstStyle/>
          <a:p>
            <a:fld id="{BF0BE117-E8BB-4C14-B878-A19F58570E2C}" type="slidenum">
              <a:rPr lang="en-US" smtClean="0"/>
              <a:t>32</a:t>
            </a:fld>
            <a:endParaRPr lang="en-US"/>
          </a:p>
        </p:txBody>
      </p:sp>
    </p:spTree>
    <p:extLst>
      <p:ext uri="{BB962C8B-B14F-4D97-AF65-F5344CB8AC3E}">
        <p14:creationId xmlns:p14="http://schemas.microsoft.com/office/powerpoint/2010/main" val="2750706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Evaluation framework for Smart Mobility Business Models </a:t>
            </a:r>
          </a:p>
        </p:txBody>
      </p:sp>
      <p:pic>
        <p:nvPicPr>
          <p:cNvPr id="10" name="Picture 10" descr="Chart&#10;&#10;Description automatically generated">
            <a:extLst>
              <a:ext uri="{FF2B5EF4-FFF2-40B4-BE49-F238E27FC236}">
                <a16:creationId xmlns:a16="http://schemas.microsoft.com/office/drawing/2014/main" id="{B22AAB41-1E89-55E2-05D6-9F4BAF7B0933}"/>
              </a:ext>
            </a:extLst>
          </p:cNvPr>
          <p:cNvPicPr>
            <a:picLocks noGrp="1" noChangeAspect="1"/>
          </p:cNvPicPr>
          <p:nvPr>
            <p:ph idx="1"/>
          </p:nvPr>
        </p:nvPicPr>
        <p:blipFill>
          <a:blip r:embed="rId3"/>
          <a:stretch>
            <a:fillRect/>
          </a:stretch>
        </p:blipFill>
        <p:spPr>
          <a:xfrm>
            <a:off x="973239" y="1517401"/>
            <a:ext cx="7188959" cy="5190394"/>
          </a:xfrm>
        </p:spPr>
      </p:pic>
      <p:sp>
        <p:nvSpPr>
          <p:cNvPr id="3" name="Slide Number Placeholder 2">
            <a:extLst>
              <a:ext uri="{FF2B5EF4-FFF2-40B4-BE49-F238E27FC236}">
                <a16:creationId xmlns:a16="http://schemas.microsoft.com/office/drawing/2014/main" id="{2A15DB52-85CA-4CF5-8647-2308E7E255B0}"/>
              </a:ext>
            </a:extLst>
          </p:cNvPr>
          <p:cNvSpPr>
            <a:spLocks noGrp="1"/>
          </p:cNvSpPr>
          <p:nvPr>
            <p:ph type="sldNum" sz="quarter" idx="12"/>
          </p:nvPr>
        </p:nvSpPr>
        <p:spPr/>
        <p:txBody>
          <a:bodyPr/>
          <a:lstStyle/>
          <a:p>
            <a:fld id="{BF0BE117-E8BB-4C14-B878-A19F58570E2C}" type="slidenum">
              <a:rPr lang="en-US" smtClean="0"/>
              <a:t>33</a:t>
            </a:fld>
            <a:endParaRPr lang="en-US"/>
          </a:p>
        </p:txBody>
      </p:sp>
    </p:spTree>
    <p:extLst>
      <p:ext uri="{BB962C8B-B14F-4D97-AF65-F5344CB8AC3E}">
        <p14:creationId xmlns:p14="http://schemas.microsoft.com/office/powerpoint/2010/main" val="1651783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Evaluation framework for Smart Mobility Business Models </a:t>
            </a:r>
          </a:p>
        </p:txBody>
      </p:sp>
      <p:pic>
        <p:nvPicPr>
          <p:cNvPr id="6" name="Picture 6" descr="A picture containing diagram&#10;&#10;Description automatically generated">
            <a:extLst>
              <a:ext uri="{FF2B5EF4-FFF2-40B4-BE49-F238E27FC236}">
                <a16:creationId xmlns:a16="http://schemas.microsoft.com/office/drawing/2014/main" id="{29FC4E26-ED0E-B857-E6E4-54B66526E82F}"/>
              </a:ext>
            </a:extLst>
          </p:cNvPr>
          <p:cNvPicPr>
            <a:picLocks noGrp="1" noChangeAspect="1"/>
          </p:cNvPicPr>
          <p:nvPr>
            <p:ph idx="1"/>
          </p:nvPr>
        </p:nvPicPr>
        <p:blipFill>
          <a:blip r:embed="rId3"/>
          <a:stretch>
            <a:fillRect/>
          </a:stretch>
        </p:blipFill>
        <p:spPr>
          <a:xfrm>
            <a:off x="200560" y="3128931"/>
            <a:ext cx="8811374" cy="3174545"/>
          </a:xfrm>
        </p:spPr>
      </p:pic>
      <p:sp>
        <p:nvSpPr>
          <p:cNvPr id="7" name="TextBox 6">
            <a:extLst>
              <a:ext uri="{FF2B5EF4-FFF2-40B4-BE49-F238E27FC236}">
                <a16:creationId xmlns:a16="http://schemas.microsoft.com/office/drawing/2014/main" id="{755EE19A-62E1-6C10-CB1F-16EAC2D08D73}"/>
              </a:ext>
            </a:extLst>
          </p:cNvPr>
          <p:cNvSpPr txBox="1"/>
          <p:nvPr/>
        </p:nvSpPr>
        <p:spPr>
          <a:xfrm>
            <a:off x="486310" y="1547973"/>
            <a:ext cx="594531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 perspectives to look at: </a:t>
            </a:r>
          </a:p>
          <a:p>
            <a:pPr lvl="1"/>
            <a:r>
              <a:rPr lang="en-US" b="1"/>
              <a:t>The smartness of the offering (Y)</a:t>
            </a:r>
            <a:endParaRPr lang="en-US" b="1">
              <a:cs typeface="Calibri" panose="020F0502020204030204"/>
            </a:endParaRPr>
          </a:p>
          <a:p>
            <a:pPr lvl="1"/>
            <a:r>
              <a:rPr lang="en-US"/>
              <a:t>The city ecosystem key enablers (X)</a:t>
            </a:r>
            <a:endParaRPr lang="en-US">
              <a:cs typeface="Calibri"/>
            </a:endParaRPr>
          </a:p>
          <a:p>
            <a:pPr lvl="1"/>
            <a:r>
              <a:rPr lang="en-US"/>
              <a:t>The feedback loop zone (F)</a:t>
            </a:r>
            <a:endParaRPr lang="en-US">
              <a:cs typeface="Calibri"/>
            </a:endParaRPr>
          </a:p>
        </p:txBody>
      </p:sp>
      <p:sp>
        <p:nvSpPr>
          <p:cNvPr id="3" name="Slide Number Placeholder 2">
            <a:extLst>
              <a:ext uri="{FF2B5EF4-FFF2-40B4-BE49-F238E27FC236}">
                <a16:creationId xmlns:a16="http://schemas.microsoft.com/office/drawing/2014/main" id="{0957CA74-45DD-4F46-9998-6355FADED573}"/>
              </a:ext>
            </a:extLst>
          </p:cNvPr>
          <p:cNvSpPr>
            <a:spLocks noGrp="1"/>
          </p:cNvSpPr>
          <p:nvPr>
            <p:ph type="sldNum" sz="quarter" idx="12"/>
          </p:nvPr>
        </p:nvSpPr>
        <p:spPr/>
        <p:txBody>
          <a:bodyPr/>
          <a:lstStyle/>
          <a:p>
            <a:fld id="{BF0BE117-E8BB-4C14-B878-A19F58570E2C}" type="slidenum">
              <a:rPr lang="en-US" smtClean="0"/>
              <a:t>34</a:t>
            </a:fld>
            <a:endParaRPr lang="en-US"/>
          </a:p>
        </p:txBody>
      </p:sp>
    </p:spTree>
    <p:extLst>
      <p:ext uri="{BB962C8B-B14F-4D97-AF65-F5344CB8AC3E}">
        <p14:creationId xmlns:p14="http://schemas.microsoft.com/office/powerpoint/2010/main" val="1881534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Evaluation framework for Smart Mobility Business Models </a:t>
            </a:r>
          </a:p>
        </p:txBody>
      </p:sp>
      <p:sp>
        <p:nvSpPr>
          <p:cNvPr id="7" name="TextBox 6">
            <a:extLst>
              <a:ext uri="{FF2B5EF4-FFF2-40B4-BE49-F238E27FC236}">
                <a16:creationId xmlns:a16="http://schemas.microsoft.com/office/drawing/2014/main" id="{755EE19A-62E1-6C10-CB1F-16EAC2D08D73}"/>
              </a:ext>
            </a:extLst>
          </p:cNvPr>
          <p:cNvSpPr txBox="1"/>
          <p:nvPr/>
        </p:nvSpPr>
        <p:spPr>
          <a:xfrm>
            <a:off x="486310" y="1547973"/>
            <a:ext cx="594531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 perspectives to look at: </a:t>
            </a:r>
          </a:p>
          <a:p>
            <a:pPr lvl="1"/>
            <a:r>
              <a:rPr lang="en-US"/>
              <a:t>The smartness of the offering (Y)</a:t>
            </a:r>
            <a:endParaRPr lang="en-US">
              <a:cs typeface="Calibri" panose="020F0502020204030204"/>
            </a:endParaRPr>
          </a:p>
          <a:p>
            <a:pPr lvl="1"/>
            <a:r>
              <a:rPr lang="en-US" b="1"/>
              <a:t>The city ecosystem key enablers (X)</a:t>
            </a:r>
            <a:endParaRPr lang="en-US" b="1">
              <a:cs typeface="Calibri"/>
            </a:endParaRPr>
          </a:p>
          <a:p>
            <a:pPr lvl="1"/>
            <a:r>
              <a:rPr lang="en-US"/>
              <a:t>The feedback loop zone (F)</a:t>
            </a:r>
            <a:endParaRPr lang="en-US">
              <a:cs typeface="Calibri"/>
            </a:endParaRPr>
          </a:p>
        </p:txBody>
      </p:sp>
      <p:pic>
        <p:nvPicPr>
          <p:cNvPr id="12" name="Picture 12" descr="PowerPoint&#10;&#10;Description automatically generated">
            <a:extLst>
              <a:ext uri="{FF2B5EF4-FFF2-40B4-BE49-F238E27FC236}">
                <a16:creationId xmlns:a16="http://schemas.microsoft.com/office/drawing/2014/main" id="{3D3BEE9C-4616-9164-B49E-933EF6632A92}"/>
              </a:ext>
            </a:extLst>
          </p:cNvPr>
          <p:cNvPicPr>
            <a:picLocks noChangeAspect="1"/>
          </p:cNvPicPr>
          <p:nvPr/>
        </p:nvPicPr>
        <p:blipFill>
          <a:blip r:embed="rId3"/>
          <a:stretch>
            <a:fillRect/>
          </a:stretch>
        </p:blipFill>
        <p:spPr>
          <a:xfrm>
            <a:off x="597614" y="2837597"/>
            <a:ext cx="8214189" cy="3348940"/>
          </a:xfrm>
          <a:prstGeom prst="rect">
            <a:avLst/>
          </a:prstGeom>
        </p:spPr>
      </p:pic>
      <p:sp>
        <p:nvSpPr>
          <p:cNvPr id="3" name="Slide Number Placeholder 2">
            <a:extLst>
              <a:ext uri="{FF2B5EF4-FFF2-40B4-BE49-F238E27FC236}">
                <a16:creationId xmlns:a16="http://schemas.microsoft.com/office/drawing/2014/main" id="{52CFBD21-8ABE-43FB-87B4-95ACFE5BB871}"/>
              </a:ext>
            </a:extLst>
          </p:cNvPr>
          <p:cNvSpPr>
            <a:spLocks noGrp="1"/>
          </p:cNvSpPr>
          <p:nvPr>
            <p:ph type="sldNum" sz="quarter" idx="12"/>
          </p:nvPr>
        </p:nvSpPr>
        <p:spPr/>
        <p:txBody>
          <a:bodyPr/>
          <a:lstStyle/>
          <a:p>
            <a:fld id="{BF0BE117-E8BB-4C14-B878-A19F58570E2C}" type="slidenum">
              <a:rPr lang="en-US" smtClean="0"/>
              <a:t>35</a:t>
            </a:fld>
            <a:endParaRPr lang="en-US"/>
          </a:p>
        </p:txBody>
      </p:sp>
    </p:spTree>
    <p:extLst>
      <p:ext uri="{BB962C8B-B14F-4D97-AF65-F5344CB8AC3E}">
        <p14:creationId xmlns:p14="http://schemas.microsoft.com/office/powerpoint/2010/main" val="3631793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Evaluation framework for Smart Mobility Business Models </a:t>
            </a:r>
          </a:p>
        </p:txBody>
      </p:sp>
      <p:sp>
        <p:nvSpPr>
          <p:cNvPr id="7" name="TextBox 6">
            <a:extLst>
              <a:ext uri="{FF2B5EF4-FFF2-40B4-BE49-F238E27FC236}">
                <a16:creationId xmlns:a16="http://schemas.microsoft.com/office/drawing/2014/main" id="{755EE19A-62E1-6C10-CB1F-16EAC2D08D73}"/>
              </a:ext>
            </a:extLst>
          </p:cNvPr>
          <p:cNvSpPr txBox="1"/>
          <p:nvPr/>
        </p:nvSpPr>
        <p:spPr>
          <a:xfrm>
            <a:off x="246580" y="2815118"/>
            <a:ext cx="278600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 perspectives to look at: </a:t>
            </a:r>
            <a:endParaRPr lang="en-US" b="1">
              <a:cs typeface="Calibri" panose="020F0502020204030204"/>
            </a:endParaRPr>
          </a:p>
          <a:p>
            <a:endParaRPr lang="en-US">
              <a:cs typeface="Calibri"/>
            </a:endParaRPr>
          </a:p>
          <a:p>
            <a:r>
              <a:rPr lang="en-US"/>
              <a:t>The smartness of the offering (Y)</a:t>
            </a:r>
            <a:endParaRPr lang="en-US" b="1">
              <a:cs typeface="Calibri" panose="020F0502020204030204"/>
            </a:endParaRPr>
          </a:p>
          <a:p>
            <a:r>
              <a:rPr lang="en-US"/>
              <a:t>The city ecosystem key enablers (X)</a:t>
            </a:r>
            <a:endParaRPr lang="en-US" b="1">
              <a:cs typeface="Calibri" panose="020F0502020204030204"/>
            </a:endParaRPr>
          </a:p>
          <a:p>
            <a:r>
              <a:rPr lang="en-US" b="1"/>
              <a:t>The feedback loop zone (F)</a:t>
            </a:r>
            <a:endParaRPr lang="en-US" b="1">
              <a:cs typeface="Calibri"/>
            </a:endParaRPr>
          </a:p>
        </p:txBody>
      </p:sp>
      <p:pic>
        <p:nvPicPr>
          <p:cNvPr id="3" name="Picture 4">
            <a:extLst>
              <a:ext uri="{FF2B5EF4-FFF2-40B4-BE49-F238E27FC236}">
                <a16:creationId xmlns:a16="http://schemas.microsoft.com/office/drawing/2014/main" id="{A262FAEC-6152-46BE-7F61-36311EEDF18B}"/>
              </a:ext>
            </a:extLst>
          </p:cNvPr>
          <p:cNvPicPr>
            <a:picLocks noChangeAspect="1"/>
          </p:cNvPicPr>
          <p:nvPr/>
        </p:nvPicPr>
        <p:blipFill>
          <a:blip r:embed="rId3"/>
          <a:stretch>
            <a:fillRect/>
          </a:stretch>
        </p:blipFill>
        <p:spPr>
          <a:xfrm>
            <a:off x="3029165" y="1639727"/>
            <a:ext cx="5722704" cy="4991241"/>
          </a:xfrm>
          <a:prstGeom prst="rect">
            <a:avLst/>
          </a:prstGeom>
        </p:spPr>
      </p:pic>
      <p:sp>
        <p:nvSpPr>
          <p:cNvPr id="5" name="Slide Number Placeholder 4">
            <a:extLst>
              <a:ext uri="{FF2B5EF4-FFF2-40B4-BE49-F238E27FC236}">
                <a16:creationId xmlns:a16="http://schemas.microsoft.com/office/drawing/2014/main" id="{64071A4E-425E-491C-8CAE-1D97124B8AC6}"/>
              </a:ext>
            </a:extLst>
          </p:cNvPr>
          <p:cNvSpPr>
            <a:spLocks noGrp="1"/>
          </p:cNvSpPr>
          <p:nvPr>
            <p:ph type="sldNum" sz="quarter" idx="12"/>
          </p:nvPr>
        </p:nvSpPr>
        <p:spPr/>
        <p:txBody>
          <a:bodyPr/>
          <a:lstStyle/>
          <a:p>
            <a:fld id="{BF0BE117-E8BB-4C14-B878-A19F58570E2C}" type="slidenum">
              <a:rPr lang="en-US" smtClean="0"/>
              <a:t>36</a:t>
            </a:fld>
            <a:endParaRPr lang="en-US"/>
          </a:p>
        </p:txBody>
      </p:sp>
    </p:spTree>
    <p:extLst>
      <p:ext uri="{BB962C8B-B14F-4D97-AF65-F5344CB8AC3E}">
        <p14:creationId xmlns:p14="http://schemas.microsoft.com/office/powerpoint/2010/main" val="2874017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The value dynamics and risks in the Evaluation framework</a:t>
            </a:r>
          </a:p>
        </p:txBody>
      </p:sp>
      <p:pic>
        <p:nvPicPr>
          <p:cNvPr id="3" name="Picture 5">
            <a:extLst>
              <a:ext uri="{FF2B5EF4-FFF2-40B4-BE49-F238E27FC236}">
                <a16:creationId xmlns:a16="http://schemas.microsoft.com/office/drawing/2014/main" id="{8A90D9ED-E656-1C0E-3124-EA672F9FA34B}"/>
              </a:ext>
            </a:extLst>
          </p:cNvPr>
          <p:cNvPicPr>
            <a:picLocks noGrp="1" noChangeAspect="1"/>
          </p:cNvPicPr>
          <p:nvPr>
            <p:ph idx="1"/>
          </p:nvPr>
        </p:nvPicPr>
        <p:blipFill>
          <a:blip r:embed="rId3"/>
          <a:stretch>
            <a:fillRect/>
          </a:stretch>
        </p:blipFill>
        <p:spPr>
          <a:xfrm>
            <a:off x="2081584" y="1611581"/>
            <a:ext cx="5477414" cy="4496888"/>
          </a:xfrm>
        </p:spPr>
      </p:pic>
      <p:sp>
        <p:nvSpPr>
          <p:cNvPr id="5" name="Slide Number Placeholder 4">
            <a:extLst>
              <a:ext uri="{FF2B5EF4-FFF2-40B4-BE49-F238E27FC236}">
                <a16:creationId xmlns:a16="http://schemas.microsoft.com/office/drawing/2014/main" id="{907E2F49-1AB0-426A-8413-BDBAA8F85A72}"/>
              </a:ext>
            </a:extLst>
          </p:cNvPr>
          <p:cNvSpPr>
            <a:spLocks noGrp="1"/>
          </p:cNvSpPr>
          <p:nvPr>
            <p:ph type="sldNum" sz="quarter" idx="12"/>
          </p:nvPr>
        </p:nvSpPr>
        <p:spPr/>
        <p:txBody>
          <a:bodyPr/>
          <a:lstStyle/>
          <a:p>
            <a:fld id="{BF0BE117-E8BB-4C14-B878-A19F58570E2C}" type="slidenum">
              <a:rPr lang="en-US" smtClean="0"/>
              <a:t>37</a:t>
            </a:fld>
            <a:endParaRPr lang="en-US"/>
          </a:p>
        </p:txBody>
      </p:sp>
    </p:spTree>
    <p:extLst>
      <p:ext uri="{BB962C8B-B14F-4D97-AF65-F5344CB8AC3E}">
        <p14:creationId xmlns:p14="http://schemas.microsoft.com/office/powerpoint/2010/main" val="2653498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The value dynamics and risks in the Evaluation framework</a:t>
            </a:r>
          </a:p>
        </p:txBody>
      </p:sp>
      <p:pic>
        <p:nvPicPr>
          <p:cNvPr id="7" name="Picture 7" descr="Timeline, treemap chart&#10;&#10;Description automatically generated">
            <a:extLst>
              <a:ext uri="{FF2B5EF4-FFF2-40B4-BE49-F238E27FC236}">
                <a16:creationId xmlns:a16="http://schemas.microsoft.com/office/drawing/2014/main" id="{3147F42F-3B27-27F4-248C-E523B0BF1A49}"/>
              </a:ext>
            </a:extLst>
          </p:cNvPr>
          <p:cNvPicPr>
            <a:picLocks noGrp="1" noChangeAspect="1"/>
          </p:cNvPicPr>
          <p:nvPr>
            <p:ph idx="1"/>
          </p:nvPr>
        </p:nvPicPr>
        <p:blipFill>
          <a:blip r:embed="rId3"/>
          <a:stretch>
            <a:fillRect/>
          </a:stretch>
        </p:blipFill>
        <p:spPr>
          <a:xfrm>
            <a:off x="298653" y="2544816"/>
            <a:ext cx="4496965" cy="2536238"/>
          </a:xfrm>
        </p:spPr>
      </p:pic>
      <p:pic>
        <p:nvPicPr>
          <p:cNvPr id="8" name="Picture 8">
            <a:extLst>
              <a:ext uri="{FF2B5EF4-FFF2-40B4-BE49-F238E27FC236}">
                <a16:creationId xmlns:a16="http://schemas.microsoft.com/office/drawing/2014/main" id="{C4CD56F5-59D6-F2CF-2126-2C33243BB3E5}"/>
              </a:ext>
            </a:extLst>
          </p:cNvPr>
          <p:cNvPicPr>
            <a:picLocks noChangeAspect="1"/>
          </p:cNvPicPr>
          <p:nvPr/>
        </p:nvPicPr>
        <p:blipFill>
          <a:blip r:embed="rId4"/>
          <a:stretch>
            <a:fillRect/>
          </a:stretch>
        </p:blipFill>
        <p:spPr>
          <a:xfrm>
            <a:off x="4895636" y="1972731"/>
            <a:ext cx="4061716" cy="3486178"/>
          </a:xfrm>
          <a:prstGeom prst="rect">
            <a:avLst/>
          </a:prstGeom>
        </p:spPr>
      </p:pic>
      <p:sp>
        <p:nvSpPr>
          <p:cNvPr id="3" name="Slide Number Placeholder 2">
            <a:extLst>
              <a:ext uri="{FF2B5EF4-FFF2-40B4-BE49-F238E27FC236}">
                <a16:creationId xmlns:a16="http://schemas.microsoft.com/office/drawing/2014/main" id="{78037536-CEB6-43E9-A3D7-4023D02763A4}"/>
              </a:ext>
            </a:extLst>
          </p:cNvPr>
          <p:cNvSpPr>
            <a:spLocks noGrp="1"/>
          </p:cNvSpPr>
          <p:nvPr>
            <p:ph type="sldNum" sz="quarter" idx="12"/>
          </p:nvPr>
        </p:nvSpPr>
        <p:spPr/>
        <p:txBody>
          <a:bodyPr/>
          <a:lstStyle/>
          <a:p>
            <a:fld id="{BF0BE117-E8BB-4C14-B878-A19F58570E2C}" type="slidenum">
              <a:rPr lang="en-US" smtClean="0"/>
              <a:t>38</a:t>
            </a:fld>
            <a:endParaRPr lang="en-US"/>
          </a:p>
        </p:txBody>
      </p:sp>
    </p:spTree>
    <p:extLst>
      <p:ext uri="{BB962C8B-B14F-4D97-AF65-F5344CB8AC3E}">
        <p14:creationId xmlns:p14="http://schemas.microsoft.com/office/powerpoint/2010/main" val="3540407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The value dynamics and risks in the Evaluation framework</a:t>
            </a:r>
          </a:p>
        </p:txBody>
      </p:sp>
      <p:pic>
        <p:nvPicPr>
          <p:cNvPr id="6" name="Picture 8" descr="Diagram&#10;&#10;Description automatically generated">
            <a:extLst>
              <a:ext uri="{FF2B5EF4-FFF2-40B4-BE49-F238E27FC236}">
                <a16:creationId xmlns:a16="http://schemas.microsoft.com/office/drawing/2014/main" id="{25CA5E0A-002A-21ED-DC96-E4F064A92364}"/>
              </a:ext>
            </a:extLst>
          </p:cNvPr>
          <p:cNvPicPr>
            <a:picLocks noGrp="1" noChangeAspect="1"/>
          </p:cNvPicPr>
          <p:nvPr>
            <p:ph idx="1"/>
          </p:nvPr>
        </p:nvPicPr>
        <p:blipFill>
          <a:blip r:embed="rId3"/>
          <a:stretch>
            <a:fillRect/>
          </a:stretch>
        </p:blipFill>
        <p:spPr>
          <a:xfrm>
            <a:off x="3944215" y="2305086"/>
            <a:ext cx="4868648" cy="3229743"/>
          </a:xfrm>
        </p:spPr>
      </p:pic>
      <p:sp>
        <p:nvSpPr>
          <p:cNvPr id="9" name="TextBox 8">
            <a:extLst>
              <a:ext uri="{FF2B5EF4-FFF2-40B4-BE49-F238E27FC236}">
                <a16:creationId xmlns:a16="http://schemas.microsoft.com/office/drawing/2014/main" id="{9045855F-D7ED-A967-2D44-854872D76C56}"/>
              </a:ext>
            </a:extLst>
          </p:cNvPr>
          <p:cNvSpPr txBox="1"/>
          <p:nvPr/>
        </p:nvSpPr>
        <p:spPr>
          <a:xfrm>
            <a:off x="452062" y="1924691"/>
            <a:ext cx="326546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Identify BM </a:t>
            </a:r>
            <a:r>
              <a:rPr lang="en-US" b="1">
                <a:cs typeface="Calibri"/>
              </a:rPr>
              <a:t>progress</a:t>
            </a:r>
            <a:r>
              <a:rPr lang="en-US">
                <a:cs typeface="Calibri"/>
              </a:rPr>
              <a:t> into the city ecosystem, building blocks </a:t>
            </a:r>
            <a:r>
              <a:rPr lang="en-US" b="1">
                <a:cs typeface="Calibri"/>
              </a:rPr>
              <a:t>consistency</a:t>
            </a:r>
            <a:r>
              <a:rPr lang="en-US">
                <a:cs typeface="Calibri"/>
              </a:rPr>
              <a:t> and create perspective </a:t>
            </a:r>
            <a:r>
              <a:rPr lang="en-US" b="1">
                <a:cs typeface="Calibri"/>
              </a:rPr>
              <a:t>awareness</a:t>
            </a:r>
            <a:r>
              <a:rPr lang="en-US">
                <a:cs typeface="Calibri"/>
              </a:rPr>
              <a:t> of factors that impact the environment</a:t>
            </a:r>
          </a:p>
          <a:p>
            <a:endParaRPr lang="en-US">
              <a:cs typeface="Calibri"/>
            </a:endParaRPr>
          </a:p>
          <a:p>
            <a:r>
              <a:rPr lang="en-US">
                <a:cs typeface="Calibri"/>
              </a:rPr>
              <a:t>Bring rationales of ecosystem innovation, social dynamics and governance.</a:t>
            </a:r>
          </a:p>
          <a:p>
            <a:endParaRPr lang="en-US">
              <a:cs typeface="Calibri"/>
            </a:endParaRPr>
          </a:p>
          <a:p>
            <a:r>
              <a:rPr lang="en-US">
                <a:cs typeface="Calibri"/>
              </a:rPr>
              <a:t>Directing efforts in ICT development will give more chances to be greatly evaluated if the focus is to ameliorate community life.</a:t>
            </a:r>
          </a:p>
        </p:txBody>
      </p:sp>
      <p:sp>
        <p:nvSpPr>
          <p:cNvPr id="3" name="Slide Number Placeholder 2">
            <a:extLst>
              <a:ext uri="{FF2B5EF4-FFF2-40B4-BE49-F238E27FC236}">
                <a16:creationId xmlns:a16="http://schemas.microsoft.com/office/drawing/2014/main" id="{FC6BD039-6101-4D0B-83E0-224496FB8E74}"/>
              </a:ext>
            </a:extLst>
          </p:cNvPr>
          <p:cNvSpPr>
            <a:spLocks noGrp="1"/>
          </p:cNvSpPr>
          <p:nvPr>
            <p:ph type="sldNum" sz="quarter" idx="12"/>
          </p:nvPr>
        </p:nvSpPr>
        <p:spPr/>
        <p:txBody>
          <a:bodyPr/>
          <a:lstStyle/>
          <a:p>
            <a:fld id="{BF0BE117-E8BB-4C14-B878-A19F58570E2C}" type="slidenum">
              <a:rPr lang="en-US" smtClean="0"/>
              <a:t>39</a:t>
            </a:fld>
            <a:endParaRPr lang="en-US"/>
          </a:p>
        </p:txBody>
      </p:sp>
    </p:spTree>
    <p:extLst>
      <p:ext uri="{BB962C8B-B14F-4D97-AF65-F5344CB8AC3E}">
        <p14:creationId xmlns:p14="http://schemas.microsoft.com/office/powerpoint/2010/main" val="309883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Smart City</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txBody>
          <a:bodyPr>
            <a:normAutofit fontScale="92500"/>
          </a:bodyPr>
          <a:lstStyle/>
          <a:p>
            <a:pPr algn="just"/>
            <a:r>
              <a:rPr lang="en-IN" sz="2400">
                <a:solidFill>
                  <a:schemeClr val="bg1"/>
                </a:solidFill>
                <a:ea typeface="Times New Roman" panose="02020603050405020304" pitchFamily="18" charset="0"/>
              </a:rPr>
              <a:t>As defined by United Nations, </a:t>
            </a:r>
            <a:r>
              <a:rPr lang="en-IN" sz="2400">
                <a:solidFill>
                  <a:srgbClr val="FF0000"/>
                </a:solidFill>
                <a:ea typeface="Times New Roman" panose="02020603050405020304" pitchFamily="18" charset="0"/>
              </a:rPr>
              <a:t>Smart City</a:t>
            </a:r>
            <a:r>
              <a:rPr lang="en-IN" sz="2400">
                <a:solidFill>
                  <a:schemeClr val="bg1"/>
                </a:solidFill>
                <a:ea typeface="Times New Roman" panose="02020603050405020304" pitchFamily="18" charset="0"/>
              </a:rPr>
              <a:t> is an innovative city that uses </a:t>
            </a:r>
            <a:r>
              <a:rPr lang="en-IN" sz="2400" b="1">
                <a:solidFill>
                  <a:schemeClr val="bg1"/>
                </a:solidFill>
                <a:ea typeface="Times New Roman" panose="02020603050405020304" pitchFamily="18" charset="0"/>
              </a:rPr>
              <a:t>ICTs</a:t>
            </a:r>
            <a:r>
              <a:rPr lang="en-IN" sz="2400">
                <a:solidFill>
                  <a:schemeClr val="bg1"/>
                </a:solidFill>
                <a:ea typeface="Times New Roman" panose="02020603050405020304" pitchFamily="18" charset="0"/>
              </a:rPr>
              <a:t> and other means to </a:t>
            </a:r>
            <a:r>
              <a:rPr lang="en-IN" sz="2400" u="sng">
                <a:solidFill>
                  <a:schemeClr val="bg1"/>
                </a:solidFill>
                <a:ea typeface="Times New Roman" panose="02020603050405020304" pitchFamily="18" charset="0"/>
              </a:rPr>
              <a:t>improve quality of life</a:t>
            </a:r>
            <a:r>
              <a:rPr lang="en-IN" sz="2400">
                <a:solidFill>
                  <a:schemeClr val="bg1"/>
                </a:solidFill>
                <a:ea typeface="Times New Roman" panose="02020603050405020304" pitchFamily="18" charset="0"/>
              </a:rPr>
              <a:t>, </a:t>
            </a:r>
            <a:r>
              <a:rPr lang="en-IN" sz="2400" u="sng">
                <a:solidFill>
                  <a:schemeClr val="bg1"/>
                </a:solidFill>
                <a:ea typeface="Times New Roman" panose="02020603050405020304" pitchFamily="18" charset="0"/>
              </a:rPr>
              <a:t>efficiency of urban operation and services</a:t>
            </a:r>
            <a:r>
              <a:rPr lang="en-IN" sz="2400">
                <a:solidFill>
                  <a:schemeClr val="bg1"/>
                </a:solidFill>
                <a:ea typeface="Times New Roman" panose="02020603050405020304" pitchFamily="18" charset="0"/>
              </a:rPr>
              <a:t>, and </a:t>
            </a:r>
            <a:r>
              <a:rPr lang="en-IN" sz="2400" u="sng">
                <a:solidFill>
                  <a:schemeClr val="bg1"/>
                </a:solidFill>
                <a:ea typeface="Times New Roman" panose="02020603050405020304" pitchFamily="18" charset="0"/>
              </a:rPr>
              <a:t>competitiveness</a:t>
            </a:r>
            <a:r>
              <a:rPr lang="en-IN" sz="2400">
                <a:solidFill>
                  <a:schemeClr val="bg1"/>
                </a:solidFill>
                <a:ea typeface="Times New Roman" panose="02020603050405020304" pitchFamily="18" charset="0"/>
              </a:rPr>
              <a:t>, while </a:t>
            </a:r>
            <a:r>
              <a:rPr lang="en-IN" sz="2400" b="1">
                <a:solidFill>
                  <a:schemeClr val="bg1"/>
                </a:solidFill>
                <a:ea typeface="Times New Roman" panose="02020603050405020304" pitchFamily="18" charset="0"/>
              </a:rPr>
              <a:t>ensuring</a:t>
            </a:r>
            <a:r>
              <a:rPr lang="en-IN" sz="2400">
                <a:solidFill>
                  <a:schemeClr val="bg1"/>
                </a:solidFill>
                <a:ea typeface="Times New Roman" panose="02020603050405020304" pitchFamily="18" charset="0"/>
              </a:rPr>
              <a:t> that it </a:t>
            </a:r>
            <a:r>
              <a:rPr lang="en-IN" sz="2400" b="1">
                <a:solidFill>
                  <a:schemeClr val="bg1"/>
                </a:solidFill>
                <a:ea typeface="Times New Roman" panose="02020603050405020304" pitchFamily="18" charset="0"/>
              </a:rPr>
              <a:t>meets</a:t>
            </a:r>
            <a:r>
              <a:rPr lang="en-IN" sz="2400">
                <a:solidFill>
                  <a:schemeClr val="bg1"/>
                </a:solidFill>
                <a:ea typeface="Times New Roman" panose="02020603050405020304" pitchFamily="18" charset="0"/>
              </a:rPr>
              <a:t> </a:t>
            </a:r>
            <a:r>
              <a:rPr lang="en-IN" sz="2400" u="sng">
                <a:solidFill>
                  <a:schemeClr val="bg1"/>
                </a:solidFill>
                <a:ea typeface="Times New Roman" panose="02020603050405020304" pitchFamily="18" charset="0"/>
              </a:rPr>
              <a:t>the needs of present and future generations </a:t>
            </a:r>
            <a:r>
              <a:rPr lang="en-IN" sz="2400">
                <a:solidFill>
                  <a:schemeClr val="bg1"/>
                </a:solidFill>
                <a:ea typeface="Times New Roman" panose="02020603050405020304" pitchFamily="18" charset="0"/>
              </a:rPr>
              <a:t>with respect to </a:t>
            </a:r>
            <a:r>
              <a:rPr lang="en-IN" sz="2400" b="1">
                <a:solidFill>
                  <a:schemeClr val="bg1"/>
                </a:solidFill>
                <a:ea typeface="Times New Roman" panose="02020603050405020304" pitchFamily="18" charset="0"/>
              </a:rPr>
              <a:t>economic</a:t>
            </a:r>
            <a:r>
              <a:rPr lang="en-IN" sz="2400">
                <a:solidFill>
                  <a:schemeClr val="bg1"/>
                </a:solidFill>
                <a:ea typeface="Times New Roman" panose="02020603050405020304" pitchFamily="18" charset="0"/>
              </a:rPr>
              <a:t>, </a:t>
            </a:r>
            <a:r>
              <a:rPr lang="en-IN" sz="2400" b="1">
                <a:solidFill>
                  <a:schemeClr val="bg1"/>
                </a:solidFill>
                <a:ea typeface="Times New Roman" panose="02020603050405020304" pitchFamily="18" charset="0"/>
              </a:rPr>
              <a:t>social</a:t>
            </a:r>
            <a:r>
              <a:rPr lang="en-IN" sz="2400">
                <a:solidFill>
                  <a:schemeClr val="bg1"/>
                </a:solidFill>
                <a:ea typeface="Times New Roman" panose="02020603050405020304" pitchFamily="18" charset="0"/>
              </a:rPr>
              <a:t>, </a:t>
            </a:r>
            <a:r>
              <a:rPr lang="en-IN" sz="2400" b="1">
                <a:solidFill>
                  <a:schemeClr val="bg1"/>
                </a:solidFill>
                <a:ea typeface="Times New Roman" panose="02020603050405020304" pitchFamily="18" charset="0"/>
              </a:rPr>
              <a:t>environmental</a:t>
            </a:r>
            <a:r>
              <a:rPr lang="en-IN" sz="2400">
                <a:solidFill>
                  <a:schemeClr val="bg1"/>
                </a:solidFill>
                <a:ea typeface="Times New Roman" panose="02020603050405020304" pitchFamily="18" charset="0"/>
              </a:rPr>
              <a:t> as well as </a:t>
            </a:r>
            <a:r>
              <a:rPr lang="en-IN" sz="2400" b="1">
                <a:solidFill>
                  <a:schemeClr val="bg1"/>
                </a:solidFill>
                <a:ea typeface="Times New Roman" panose="02020603050405020304" pitchFamily="18" charset="0"/>
              </a:rPr>
              <a:t>cultural</a:t>
            </a:r>
            <a:r>
              <a:rPr lang="en-IN" sz="2400">
                <a:solidFill>
                  <a:schemeClr val="bg1"/>
                </a:solidFill>
                <a:ea typeface="Times New Roman" panose="02020603050405020304" pitchFamily="18" charset="0"/>
              </a:rPr>
              <a:t> aspects.”(</a:t>
            </a:r>
            <a:r>
              <a:rPr lang="en-IN" sz="2400" i="1">
                <a:solidFill>
                  <a:schemeClr val="bg1"/>
                </a:solidFill>
                <a:ea typeface="Times New Roman" panose="02020603050405020304" pitchFamily="18" charset="0"/>
              </a:rPr>
              <a:t>Sustainable Smart Cities | </a:t>
            </a:r>
            <a:r>
              <a:rPr lang="en-IN" sz="2400" i="1" err="1">
                <a:solidFill>
                  <a:schemeClr val="bg1"/>
                </a:solidFill>
                <a:ea typeface="Times New Roman" panose="02020603050405020304" pitchFamily="18" charset="0"/>
              </a:rPr>
              <a:t>UNECE</a:t>
            </a:r>
            <a:r>
              <a:rPr lang="en-IN" sz="2400">
                <a:solidFill>
                  <a:schemeClr val="bg1"/>
                </a:solidFill>
                <a:ea typeface="Times New Roman" panose="02020603050405020304" pitchFamily="18" charset="0"/>
              </a:rPr>
              <a:t>, n.d.).</a:t>
            </a:r>
          </a:p>
          <a:p>
            <a:pPr algn="just"/>
            <a:endParaRPr lang="en-IN" sz="2400">
              <a:solidFill>
                <a:schemeClr val="bg1"/>
              </a:solidFill>
            </a:endParaRPr>
          </a:p>
          <a:p>
            <a:pPr algn="just"/>
            <a:r>
              <a:rPr lang="en-IN" sz="2400">
                <a:solidFill>
                  <a:schemeClr val="bg1"/>
                </a:solidFill>
                <a:ea typeface="Times New Roman" panose="02020603050405020304" pitchFamily="18" charset="0"/>
              </a:rPr>
              <a:t>“A Smart City is a city that ─ </a:t>
            </a:r>
            <a:r>
              <a:rPr lang="en-IN" sz="2400" u="sng">
                <a:solidFill>
                  <a:schemeClr val="bg1"/>
                </a:solidFill>
                <a:ea typeface="Times New Roman" panose="02020603050405020304" pitchFamily="18" charset="0"/>
              </a:rPr>
              <a:t>meets the needs of its present inhabitants</a:t>
            </a:r>
            <a:r>
              <a:rPr lang="en-IN" sz="2400">
                <a:solidFill>
                  <a:schemeClr val="bg1"/>
                </a:solidFill>
                <a:ea typeface="Times New Roman" panose="02020603050405020304" pitchFamily="18" charset="0"/>
              </a:rPr>
              <a:t> ─ without compromising the ability for other people or future generations to meet their needs, and thus, </a:t>
            </a:r>
            <a:r>
              <a:rPr lang="en-IN" sz="2400" b="1">
                <a:solidFill>
                  <a:schemeClr val="bg1"/>
                </a:solidFill>
                <a:ea typeface="Times New Roman" panose="02020603050405020304" pitchFamily="18" charset="0"/>
              </a:rPr>
              <a:t>does not exceed local or planetary environmental limitations</a:t>
            </a:r>
            <a:r>
              <a:rPr lang="en-IN" sz="2400">
                <a:solidFill>
                  <a:schemeClr val="bg1"/>
                </a:solidFill>
                <a:ea typeface="Times New Roman" panose="02020603050405020304" pitchFamily="18" charset="0"/>
              </a:rPr>
              <a:t>, and ─ where this is supported by  as known by all of us as ICT.” (</a:t>
            </a:r>
            <a:r>
              <a:rPr lang="en-IN" sz="2400" err="1">
                <a:solidFill>
                  <a:schemeClr val="bg1"/>
                </a:solidFill>
                <a:ea typeface="Times New Roman" panose="02020603050405020304" pitchFamily="18" charset="0"/>
              </a:rPr>
              <a:t>Höjer</a:t>
            </a:r>
            <a:r>
              <a:rPr lang="en-IN" sz="2400">
                <a:solidFill>
                  <a:schemeClr val="bg1"/>
                </a:solidFill>
                <a:ea typeface="Times New Roman" panose="02020603050405020304" pitchFamily="18" charset="0"/>
              </a:rPr>
              <a:t> &amp; </a:t>
            </a:r>
            <a:r>
              <a:rPr lang="en-IN" sz="2400" err="1">
                <a:solidFill>
                  <a:schemeClr val="bg1"/>
                </a:solidFill>
                <a:ea typeface="Times New Roman" panose="02020603050405020304" pitchFamily="18" charset="0"/>
              </a:rPr>
              <a:t>Wangel</a:t>
            </a:r>
            <a:r>
              <a:rPr lang="en-IN" sz="2400">
                <a:solidFill>
                  <a:schemeClr val="bg1"/>
                </a:solidFill>
                <a:ea typeface="Times New Roman" panose="02020603050405020304" pitchFamily="18" charset="0"/>
              </a:rPr>
              <a:t>, 2014)</a:t>
            </a:r>
            <a:endParaRPr lang="en-US" sz="2400">
              <a:solidFill>
                <a:schemeClr val="bg1"/>
              </a:solidFill>
            </a:endParaRPr>
          </a:p>
        </p:txBody>
      </p:sp>
      <p:sp>
        <p:nvSpPr>
          <p:cNvPr id="5" name="Slide Number Placeholder 4">
            <a:extLst>
              <a:ext uri="{FF2B5EF4-FFF2-40B4-BE49-F238E27FC236}">
                <a16:creationId xmlns:a16="http://schemas.microsoft.com/office/drawing/2014/main" id="{E56072CF-2CE2-449E-A9CA-37C58CDA9087}"/>
              </a:ext>
            </a:extLst>
          </p:cNvPr>
          <p:cNvSpPr>
            <a:spLocks noGrp="1"/>
          </p:cNvSpPr>
          <p:nvPr>
            <p:ph type="sldNum" sz="quarter" idx="12"/>
          </p:nvPr>
        </p:nvSpPr>
        <p:spPr/>
        <p:txBody>
          <a:bodyPr/>
          <a:lstStyle/>
          <a:p>
            <a:fld id="{BF0BE117-E8BB-4C14-B878-A19F58570E2C}" type="slidenum">
              <a:rPr lang="en-US" smtClean="0"/>
              <a:t>4</a:t>
            </a:fld>
            <a:endParaRPr lang="en-US"/>
          </a:p>
        </p:txBody>
      </p:sp>
    </p:spTree>
    <p:extLst>
      <p:ext uri="{BB962C8B-B14F-4D97-AF65-F5344CB8AC3E}">
        <p14:creationId xmlns:p14="http://schemas.microsoft.com/office/powerpoint/2010/main" val="234801083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E8B85-92D1-4263-85E9-6F2F69D6DFAE}"/>
              </a:ext>
            </a:extLst>
          </p:cNvPr>
          <p:cNvSpPr>
            <a:spLocks noGrp="1"/>
          </p:cNvSpPr>
          <p:nvPr>
            <p:ph type="title"/>
          </p:nvPr>
        </p:nvSpPr>
        <p:spPr>
          <a:xfrm>
            <a:off x="603504" y="5116529"/>
            <a:ext cx="7944130" cy="1000655"/>
          </a:xfrm>
        </p:spPr>
        <p:txBody>
          <a:bodyPr vert="horz" lIns="91440" tIns="45720" rIns="91440" bIns="45720" rtlCol="0" anchor="t">
            <a:normAutofit/>
          </a:bodyPr>
          <a:lstStyle/>
          <a:p>
            <a:r>
              <a:rPr lang="en-US" sz="3200">
                <a:solidFill>
                  <a:schemeClr val="tx2"/>
                </a:solidFill>
              </a:rPr>
              <a:t>Part 4: </a:t>
            </a:r>
            <a:br>
              <a:rPr lang="en-US" sz="3200">
                <a:solidFill>
                  <a:schemeClr val="tx2"/>
                </a:solidFill>
              </a:rPr>
            </a:br>
            <a:r>
              <a:rPr lang="en-US" sz="3200">
                <a:solidFill>
                  <a:schemeClr val="tx2"/>
                </a:solidFill>
              </a:rPr>
              <a:t>Next steps </a:t>
            </a:r>
          </a:p>
        </p:txBody>
      </p:sp>
      <p:pic>
        <p:nvPicPr>
          <p:cNvPr id="6" name="image3.jpeg">
            <a:extLst>
              <a:ext uri="{FF2B5EF4-FFF2-40B4-BE49-F238E27FC236}">
                <a16:creationId xmlns:a16="http://schemas.microsoft.com/office/drawing/2014/main" id="{E9B7248B-7A57-4E42-A4DC-BB41B46C5A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6999" b="951"/>
          <a:stretch/>
        </p:blipFill>
        <p:spPr>
          <a:xfrm>
            <a:off x="20" y="10"/>
            <a:ext cx="9143980" cy="4201449"/>
          </a:xfrm>
          <a:prstGeom prst="rect">
            <a:avLst/>
          </a:prstGeom>
        </p:spPr>
      </p:pic>
      <p:sp>
        <p:nvSpPr>
          <p:cNvPr id="2" name="Slide Number Placeholder 1">
            <a:extLst>
              <a:ext uri="{FF2B5EF4-FFF2-40B4-BE49-F238E27FC236}">
                <a16:creationId xmlns:a16="http://schemas.microsoft.com/office/drawing/2014/main" id="{F2491E36-7BA6-4A9E-8E8A-48F184068847}"/>
              </a:ext>
            </a:extLst>
          </p:cNvPr>
          <p:cNvSpPr>
            <a:spLocks noGrp="1"/>
          </p:cNvSpPr>
          <p:nvPr>
            <p:ph type="sldNum" sz="quarter" idx="12"/>
          </p:nvPr>
        </p:nvSpPr>
        <p:spPr/>
        <p:txBody>
          <a:bodyPr/>
          <a:lstStyle/>
          <a:p>
            <a:fld id="{BF0BE117-E8BB-4C14-B878-A19F58570E2C}" type="slidenum">
              <a:rPr lang="en-US" smtClean="0"/>
              <a:t>40</a:t>
            </a:fld>
            <a:endParaRPr lang="en-US"/>
          </a:p>
        </p:txBody>
      </p:sp>
    </p:spTree>
    <p:extLst>
      <p:ext uri="{BB962C8B-B14F-4D97-AF65-F5344CB8AC3E}">
        <p14:creationId xmlns:p14="http://schemas.microsoft.com/office/powerpoint/2010/main" val="502555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Some possible next steps</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txBody>
          <a:bodyPr vert="horz" lIns="91440" tIns="45720" rIns="91440" bIns="45720" rtlCol="0" anchor="t">
            <a:normAutofit/>
          </a:bodyPr>
          <a:lstStyle/>
          <a:p>
            <a:pPr algn="just"/>
            <a:r>
              <a:rPr lang="en-GB" sz="2400" dirty="0"/>
              <a:t>Implementing the Business model blueprint for some on-going smart mobility projects in </a:t>
            </a:r>
            <a:r>
              <a:rPr lang="en-GB" sz="2400" dirty="0" err="1"/>
              <a:t>Norefjell</a:t>
            </a:r>
            <a:endParaRPr lang="en-GB" sz="2400" dirty="0"/>
          </a:p>
          <a:p>
            <a:pPr algn="just"/>
            <a:r>
              <a:rPr lang="en-GB" sz="2400" dirty="0"/>
              <a:t>Analysing the city eco-system, identifying current capabilities and gaps, and providing suggestions for improvement</a:t>
            </a:r>
          </a:p>
          <a:p>
            <a:pPr algn="just"/>
            <a:r>
              <a:rPr lang="en-GB" sz="2400" dirty="0">
                <a:cs typeface="Calibri"/>
              </a:rPr>
              <a:t>Evaluate existing and new smart city projects and initiatives against the ecosystem framework (to identify what is missing from the project plans and what is needed to make the projects fully successful). </a:t>
            </a:r>
          </a:p>
          <a:p>
            <a:pPr algn="just"/>
            <a:r>
              <a:rPr lang="en-GB" sz="2400" dirty="0"/>
              <a:t>Ensuring Engagement of Stakeholders in Smart City Projects (Stake-holder analysis) and developing a stakeholder engagement plan</a:t>
            </a:r>
            <a:endParaRPr lang="en-GB" sz="2400" dirty="0">
              <a:cs typeface="Calibri"/>
            </a:endParaRPr>
          </a:p>
          <a:p>
            <a:pPr marL="0" indent="0" algn="just">
              <a:buNone/>
            </a:pPr>
            <a:endParaRPr lang="en-US" sz="2400" dirty="0"/>
          </a:p>
        </p:txBody>
      </p:sp>
      <p:sp>
        <p:nvSpPr>
          <p:cNvPr id="5" name="Slide Number Placeholder 4">
            <a:extLst>
              <a:ext uri="{FF2B5EF4-FFF2-40B4-BE49-F238E27FC236}">
                <a16:creationId xmlns:a16="http://schemas.microsoft.com/office/drawing/2014/main" id="{7382E20F-B256-4BBC-A406-C4F2A54E02B3}"/>
              </a:ext>
            </a:extLst>
          </p:cNvPr>
          <p:cNvSpPr>
            <a:spLocks noGrp="1"/>
          </p:cNvSpPr>
          <p:nvPr>
            <p:ph type="sldNum" sz="quarter" idx="12"/>
          </p:nvPr>
        </p:nvSpPr>
        <p:spPr/>
        <p:txBody>
          <a:bodyPr/>
          <a:lstStyle/>
          <a:p>
            <a:fld id="{BF0BE117-E8BB-4C14-B878-A19F58570E2C}" type="slidenum">
              <a:rPr lang="en-US" smtClean="0"/>
              <a:t>41</a:t>
            </a:fld>
            <a:endParaRPr lang="en-US"/>
          </a:p>
        </p:txBody>
      </p:sp>
    </p:spTree>
    <p:extLst>
      <p:ext uri="{BB962C8B-B14F-4D97-AF65-F5344CB8AC3E}">
        <p14:creationId xmlns:p14="http://schemas.microsoft.com/office/powerpoint/2010/main" val="2359658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E8B85-92D1-4263-85E9-6F2F69D6DFAE}"/>
              </a:ext>
            </a:extLst>
          </p:cNvPr>
          <p:cNvSpPr>
            <a:spLocks noGrp="1"/>
          </p:cNvSpPr>
          <p:nvPr>
            <p:ph type="title"/>
          </p:nvPr>
        </p:nvSpPr>
        <p:spPr>
          <a:xfrm>
            <a:off x="599935" y="4438434"/>
            <a:ext cx="7944130" cy="1880173"/>
          </a:xfrm>
        </p:spPr>
        <p:txBody>
          <a:bodyPr vert="horz" lIns="91440" tIns="45720" rIns="91440" bIns="45720" rtlCol="0" anchor="t">
            <a:normAutofit/>
          </a:bodyPr>
          <a:lstStyle/>
          <a:p>
            <a:r>
              <a:rPr lang="en-US" sz="3200" dirty="0">
                <a:solidFill>
                  <a:schemeClr val="tx2"/>
                </a:solidFill>
                <a:latin typeface="Aharoni" panose="02010803020104030203" pitchFamily="2" charset="-79"/>
                <a:cs typeface="Aharoni" panose="02010803020104030203" pitchFamily="2" charset="-79"/>
              </a:rPr>
              <a:t>Thanks for your attention!</a:t>
            </a:r>
            <a:r>
              <a:rPr lang="en-US" sz="3200" dirty="0">
                <a:solidFill>
                  <a:schemeClr val="tx2"/>
                </a:solidFill>
              </a:rPr>
              <a:t>										</a:t>
            </a:r>
            <a:br>
              <a:rPr lang="en-US" sz="3200" dirty="0">
                <a:solidFill>
                  <a:schemeClr val="tx2"/>
                </a:solidFill>
              </a:rPr>
            </a:br>
            <a:r>
              <a:rPr lang="en-US" sz="3200" dirty="0">
                <a:solidFill>
                  <a:schemeClr val="tx2"/>
                </a:solidFill>
              </a:rPr>
              <a:t>											  					</a:t>
            </a:r>
            <a:r>
              <a:rPr lang="en-US" sz="3200" dirty="0">
                <a:solidFill>
                  <a:schemeClr val="tx2"/>
                </a:solidFill>
                <a:hlinkClick r:id="rId2"/>
              </a:rPr>
              <a:t>Behzad.Behdani@usn.no</a:t>
            </a:r>
            <a:r>
              <a:rPr lang="en-US" sz="3200" dirty="0">
                <a:solidFill>
                  <a:schemeClr val="tx2"/>
                </a:solidFill>
              </a:rPr>
              <a:t> </a:t>
            </a:r>
          </a:p>
        </p:txBody>
      </p:sp>
      <p:pic>
        <p:nvPicPr>
          <p:cNvPr id="6" name="image3.jpeg">
            <a:extLst>
              <a:ext uri="{FF2B5EF4-FFF2-40B4-BE49-F238E27FC236}">
                <a16:creationId xmlns:a16="http://schemas.microsoft.com/office/drawing/2014/main" id="{E9B7248B-7A57-4E42-A4DC-BB41B46C5A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6999" b="951"/>
          <a:stretch/>
        </p:blipFill>
        <p:spPr>
          <a:xfrm>
            <a:off x="20" y="10"/>
            <a:ext cx="9143980" cy="4201449"/>
          </a:xfrm>
          <a:prstGeom prst="rect">
            <a:avLst/>
          </a:prstGeom>
        </p:spPr>
      </p:pic>
      <p:sp>
        <p:nvSpPr>
          <p:cNvPr id="2" name="Slide Number Placeholder 1">
            <a:extLst>
              <a:ext uri="{FF2B5EF4-FFF2-40B4-BE49-F238E27FC236}">
                <a16:creationId xmlns:a16="http://schemas.microsoft.com/office/drawing/2014/main" id="{AB077591-D97D-4FAA-8C92-8C336FE6619B}"/>
              </a:ext>
            </a:extLst>
          </p:cNvPr>
          <p:cNvSpPr>
            <a:spLocks noGrp="1"/>
          </p:cNvSpPr>
          <p:nvPr>
            <p:ph type="sldNum" sz="quarter" idx="12"/>
          </p:nvPr>
        </p:nvSpPr>
        <p:spPr/>
        <p:txBody>
          <a:bodyPr/>
          <a:lstStyle/>
          <a:p>
            <a:fld id="{BF0BE117-E8BB-4C14-B878-A19F58570E2C}" type="slidenum">
              <a:rPr lang="en-US" smtClean="0"/>
              <a:t>42</a:t>
            </a:fld>
            <a:endParaRPr lang="en-US"/>
          </a:p>
        </p:txBody>
      </p:sp>
    </p:spTree>
    <p:extLst>
      <p:ext uri="{BB962C8B-B14F-4D97-AF65-F5344CB8AC3E}">
        <p14:creationId xmlns:p14="http://schemas.microsoft.com/office/powerpoint/2010/main" val="345018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GB" sz="3600" b="1">
                <a:solidFill>
                  <a:srgbClr val="002060"/>
                </a:solidFill>
              </a:rPr>
              <a:t>Smart Cities Wheel Model</a:t>
            </a:r>
            <a:endParaRPr lang="en-US" sz="3600" b="1">
              <a:solidFill>
                <a:srgbClr val="002060"/>
              </a:solidFill>
            </a:endParaRPr>
          </a:p>
        </p:txBody>
      </p:sp>
      <p:pic>
        <p:nvPicPr>
          <p:cNvPr id="5" name="Picture 4" descr="Diagram&#10;&#10;Description automatically generated">
            <a:extLst>
              <a:ext uri="{FF2B5EF4-FFF2-40B4-BE49-F238E27FC236}">
                <a16:creationId xmlns:a16="http://schemas.microsoft.com/office/drawing/2014/main" id="{2B706589-6C8F-464E-A846-BD8ED992F296}"/>
              </a:ext>
            </a:extLst>
          </p:cNvPr>
          <p:cNvPicPr>
            <a:picLocks noChangeAspect="1"/>
          </p:cNvPicPr>
          <p:nvPr/>
        </p:nvPicPr>
        <p:blipFill>
          <a:blip r:embed="rId3"/>
          <a:stretch>
            <a:fillRect/>
          </a:stretch>
        </p:blipFill>
        <p:spPr>
          <a:xfrm>
            <a:off x="1100907" y="1647825"/>
            <a:ext cx="6674668" cy="5012266"/>
          </a:xfrm>
          <a:prstGeom prst="rect">
            <a:avLst/>
          </a:prstGeom>
        </p:spPr>
      </p:pic>
      <p:sp>
        <p:nvSpPr>
          <p:cNvPr id="3" name="Slide Number Placeholder 2">
            <a:extLst>
              <a:ext uri="{FF2B5EF4-FFF2-40B4-BE49-F238E27FC236}">
                <a16:creationId xmlns:a16="http://schemas.microsoft.com/office/drawing/2014/main" id="{78D72FC2-3C98-43C1-951E-886A61825D0F}"/>
              </a:ext>
            </a:extLst>
          </p:cNvPr>
          <p:cNvSpPr>
            <a:spLocks noGrp="1"/>
          </p:cNvSpPr>
          <p:nvPr>
            <p:ph type="sldNum" sz="quarter" idx="12"/>
          </p:nvPr>
        </p:nvSpPr>
        <p:spPr/>
        <p:txBody>
          <a:bodyPr/>
          <a:lstStyle/>
          <a:p>
            <a:fld id="{BF0BE117-E8BB-4C14-B878-A19F58570E2C}" type="slidenum">
              <a:rPr lang="en-US" smtClean="0"/>
              <a:t>5</a:t>
            </a:fld>
            <a:endParaRPr lang="en-US"/>
          </a:p>
        </p:txBody>
      </p:sp>
    </p:spTree>
    <p:extLst>
      <p:ext uri="{BB962C8B-B14F-4D97-AF65-F5344CB8AC3E}">
        <p14:creationId xmlns:p14="http://schemas.microsoft.com/office/powerpoint/2010/main" val="17603590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Overview of the goals of a Smart City</a:t>
            </a:r>
          </a:p>
        </p:txBody>
      </p:sp>
      <p:graphicFrame>
        <p:nvGraphicFramePr>
          <p:cNvPr id="6" name="Content Placeholder 5">
            <a:extLst>
              <a:ext uri="{FF2B5EF4-FFF2-40B4-BE49-F238E27FC236}">
                <a16:creationId xmlns:a16="http://schemas.microsoft.com/office/drawing/2014/main" id="{7C7F60FE-3FF8-4D6B-AA48-51393090C519}"/>
              </a:ext>
            </a:extLst>
          </p:cNvPr>
          <p:cNvGraphicFramePr>
            <a:graphicFrameLocks noGrp="1"/>
          </p:cNvGraphicFramePr>
          <p:nvPr>
            <p:ph idx="1"/>
            <p:extLst>
              <p:ext uri="{D42A27DB-BD31-4B8C-83A1-F6EECF244321}">
                <p14:modId xmlns:p14="http://schemas.microsoft.com/office/powerpoint/2010/main" val="1745021475"/>
              </p:ext>
            </p:extLst>
          </p:nvPr>
        </p:nvGraphicFramePr>
        <p:xfrm>
          <a:off x="482600" y="1457471"/>
          <a:ext cx="7884109" cy="3755454"/>
        </p:xfrm>
        <a:graphic>
          <a:graphicData uri="http://schemas.openxmlformats.org/drawingml/2006/table">
            <a:tbl>
              <a:tblPr firstRow="1" firstCol="1" bandRow="1">
                <a:tableStyleId>{793D81CF-94F2-401A-BA57-92F5A7B2D0C5}</a:tableStyleId>
              </a:tblPr>
              <a:tblGrid>
                <a:gridCol w="2837853">
                  <a:extLst>
                    <a:ext uri="{9D8B030D-6E8A-4147-A177-3AD203B41FA5}">
                      <a16:colId xmlns:a16="http://schemas.microsoft.com/office/drawing/2014/main" val="3181269572"/>
                    </a:ext>
                  </a:extLst>
                </a:gridCol>
                <a:gridCol w="2709830">
                  <a:extLst>
                    <a:ext uri="{9D8B030D-6E8A-4147-A177-3AD203B41FA5}">
                      <a16:colId xmlns:a16="http://schemas.microsoft.com/office/drawing/2014/main" val="1769767501"/>
                    </a:ext>
                  </a:extLst>
                </a:gridCol>
                <a:gridCol w="2336426">
                  <a:extLst>
                    <a:ext uri="{9D8B030D-6E8A-4147-A177-3AD203B41FA5}">
                      <a16:colId xmlns:a16="http://schemas.microsoft.com/office/drawing/2014/main" val="590941445"/>
                    </a:ext>
                  </a:extLst>
                </a:gridCol>
              </a:tblGrid>
              <a:tr h="321870">
                <a:tc>
                  <a:txBody>
                    <a:bodyPr/>
                    <a:lstStyle/>
                    <a:p>
                      <a:pPr algn="l">
                        <a:lnSpc>
                          <a:spcPct val="150000"/>
                        </a:lnSpc>
                      </a:pPr>
                      <a:r>
                        <a:rPr lang="en-US" sz="2400" u="none">
                          <a:solidFill>
                            <a:schemeClr val="bg1"/>
                          </a:solidFill>
                          <a:effectLst/>
                        </a:rPr>
                        <a:t>Economical</a:t>
                      </a:r>
                      <a:endParaRPr lang="nb-NO" sz="2400" u="none">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pPr>
                      <a:r>
                        <a:rPr lang="en-US" sz="2400" u="none">
                          <a:solidFill>
                            <a:schemeClr val="bg1"/>
                          </a:solidFill>
                          <a:effectLst/>
                        </a:rPr>
                        <a:t>Environmental</a:t>
                      </a:r>
                      <a:endParaRPr lang="nb-NO" sz="2400" u="none">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pPr>
                      <a:r>
                        <a:rPr lang="en-US" sz="2400" u="none">
                          <a:solidFill>
                            <a:schemeClr val="bg1"/>
                          </a:solidFill>
                          <a:effectLst/>
                        </a:rPr>
                        <a:t>Social</a:t>
                      </a:r>
                      <a:endParaRPr lang="nb-NO" sz="2400" u="none">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4577458"/>
                  </a:ext>
                </a:extLst>
              </a:tr>
              <a:tr h="0">
                <a:tc>
                  <a:txBody>
                    <a:bodyPr/>
                    <a:lstStyle/>
                    <a:p>
                      <a:pPr marL="0" marR="0" lvl="0" indent="0" algn="just" defTabSz="685800" rtl="0" eaLnBrk="1" fontAlgn="auto" latinLnBrk="0" hangingPunct="1">
                        <a:lnSpc>
                          <a:spcPct val="150000"/>
                        </a:lnSpc>
                        <a:spcBef>
                          <a:spcPts val="0"/>
                        </a:spcBef>
                        <a:spcAft>
                          <a:spcPts val="0"/>
                        </a:spcAft>
                        <a:buClrTx/>
                        <a:buSzTx/>
                        <a:buFontTx/>
                        <a:buNone/>
                      </a:pPr>
                      <a:r>
                        <a:rPr lang="en-IN" sz="1200" b="0" u="none" kern="1200">
                          <a:solidFill>
                            <a:schemeClr val="dk1"/>
                          </a:solidFill>
                          <a:effectLst/>
                        </a:rPr>
                        <a:t>To Cultivate </a:t>
                      </a:r>
                      <a:r>
                        <a:rPr lang="en-IN" sz="1200" b="1" u="none" kern="1200">
                          <a:solidFill>
                            <a:schemeClr val="dk1"/>
                          </a:solidFill>
                          <a:effectLst/>
                        </a:rPr>
                        <a:t>Innovation</a:t>
                      </a:r>
                      <a:r>
                        <a:rPr lang="en-IN" sz="1200" b="0" u="none" kern="1200">
                          <a:solidFill>
                            <a:schemeClr val="dk1"/>
                          </a:solidFill>
                          <a:effectLst/>
                        </a:rPr>
                        <a:t> and Start up Culture (Gopinath et al., 2008)</a:t>
                      </a:r>
                      <a:endParaRPr lang="nb-NO" sz="1200" b="0" u="none" kern="1200">
                        <a:solidFill>
                          <a:schemeClr val="dk1"/>
                        </a:solidFill>
                        <a:effectLst/>
                      </a:endParaRPr>
                    </a:p>
                    <a:p>
                      <a:pPr marL="0" marR="0" lvl="0" indent="0" algn="just">
                        <a:lnSpc>
                          <a:spcPct val="150000"/>
                        </a:lnSpc>
                        <a:spcBef>
                          <a:spcPts val="0"/>
                        </a:spcBef>
                        <a:spcAft>
                          <a:spcPts val="0"/>
                        </a:spcAft>
                        <a:buClrTx/>
                        <a:buSzTx/>
                        <a:buFontTx/>
                        <a:buNone/>
                      </a:pPr>
                      <a:endParaRPr lang="en-IN" sz="1200" b="0" u="none" kern="1200">
                        <a:solidFill>
                          <a:schemeClr val="dk1"/>
                        </a:solidFill>
                        <a:effectLst/>
                      </a:endParaRPr>
                    </a:p>
                    <a:p>
                      <a:pPr marL="0" marR="0" lvl="0" indent="0" algn="just" defTabSz="685800" rtl="0" eaLnBrk="1" fontAlgn="auto" latinLnBrk="0" hangingPunct="1">
                        <a:lnSpc>
                          <a:spcPct val="150000"/>
                        </a:lnSpc>
                        <a:spcBef>
                          <a:spcPts val="0"/>
                        </a:spcBef>
                        <a:spcAft>
                          <a:spcPts val="0"/>
                        </a:spcAft>
                        <a:buClrTx/>
                        <a:buSzTx/>
                        <a:buFontTx/>
                        <a:buNone/>
                        <a:tabLst/>
                        <a:defRPr/>
                      </a:pPr>
                      <a:r>
                        <a:rPr lang="en-IN" sz="1200" b="1" u="none" kern="1200">
                          <a:solidFill>
                            <a:schemeClr val="dk1"/>
                          </a:solidFill>
                          <a:effectLst/>
                        </a:rPr>
                        <a:t>Sustainable Commercial Development</a:t>
                      </a:r>
                      <a:r>
                        <a:rPr lang="en-IN" sz="1200" b="0" u="none" kern="1200">
                          <a:solidFill>
                            <a:schemeClr val="dk1"/>
                          </a:solidFill>
                          <a:effectLst/>
                        </a:rPr>
                        <a:t> (City Branding)</a:t>
                      </a:r>
                      <a:endParaRPr lang="nb-NO" sz="1200" b="0" u="none" kern="1200">
                        <a:solidFill>
                          <a:schemeClr val="dk1"/>
                        </a:solidFill>
                        <a:effectLst/>
                      </a:endParaRPr>
                    </a:p>
                    <a:p>
                      <a:pPr marL="0" marR="0" lvl="0" indent="0" algn="just">
                        <a:lnSpc>
                          <a:spcPct val="150000"/>
                        </a:lnSpc>
                        <a:spcBef>
                          <a:spcPts val="0"/>
                        </a:spcBef>
                        <a:spcAft>
                          <a:spcPts val="0"/>
                        </a:spcAft>
                        <a:buClrTx/>
                        <a:buSzTx/>
                        <a:buFontTx/>
                        <a:buNone/>
                      </a:pPr>
                      <a:endParaRPr lang="en-IN" sz="1200" b="0" u="none" kern="1200">
                        <a:solidFill>
                          <a:schemeClr val="dk1"/>
                        </a:solidFill>
                        <a:effectLst/>
                      </a:endParaRPr>
                    </a:p>
                    <a:p>
                      <a:pPr marL="0" marR="0" lvl="0" indent="0" algn="just" defTabSz="685800" rtl="0" eaLnBrk="1" fontAlgn="auto" latinLnBrk="0" hangingPunct="1">
                        <a:lnSpc>
                          <a:spcPct val="150000"/>
                        </a:lnSpc>
                        <a:spcBef>
                          <a:spcPts val="0"/>
                        </a:spcBef>
                        <a:spcAft>
                          <a:spcPts val="0"/>
                        </a:spcAft>
                        <a:buClrTx/>
                        <a:buSzTx/>
                        <a:buFontTx/>
                        <a:buNone/>
                        <a:tabLst/>
                        <a:defRPr/>
                      </a:pPr>
                      <a:r>
                        <a:rPr lang="en-IN" sz="1200" b="0" u="none" kern="1200">
                          <a:solidFill>
                            <a:schemeClr val="dk1"/>
                          </a:solidFill>
                          <a:effectLst/>
                        </a:rPr>
                        <a:t>Encouraging </a:t>
                      </a:r>
                      <a:r>
                        <a:rPr lang="en-IN" sz="1200" b="1" u="none" kern="1200">
                          <a:solidFill>
                            <a:schemeClr val="dk1"/>
                          </a:solidFill>
                          <a:effectLst/>
                        </a:rPr>
                        <a:t>sharing of existing resources</a:t>
                      </a:r>
                      <a:r>
                        <a:rPr lang="en-IN" sz="1200" b="0" u="none" kern="1200">
                          <a:solidFill>
                            <a:schemeClr val="dk1"/>
                          </a:solidFill>
                          <a:effectLst/>
                        </a:rPr>
                        <a:t> and reducing emissions and creating infrastructure and investments for Electric and Autonomous Vehicles (Al-Kaisy, 2022)</a:t>
                      </a:r>
                      <a:endParaRPr lang="nb-NO" sz="1200" b="0" u="none" kern="1200">
                        <a:solidFill>
                          <a:schemeClr val="dk1"/>
                        </a:solidFill>
                        <a:effectLst/>
                      </a:endParaRPr>
                    </a:p>
                    <a:p>
                      <a:pPr marL="0" algn="just" defTabSz="685800" rtl="0" eaLnBrk="1" latinLnBrk="0" hangingPunct="1">
                        <a:lnSpc>
                          <a:spcPct val="150000"/>
                        </a:lnSpc>
                      </a:pPr>
                      <a:endParaRPr lang="nb-NO" sz="1200" b="0" u="none" kern="1200">
                        <a:solidFill>
                          <a:schemeClr val="dk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IN" sz="1200" b="0" u="none">
                          <a:effectLst/>
                        </a:rPr>
                        <a:t>Reduce </a:t>
                      </a:r>
                      <a:r>
                        <a:rPr lang="en-IN" sz="1200" b="1" u="none">
                          <a:effectLst/>
                        </a:rPr>
                        <a:t>CO2 Emissions</a:t>
                      </a:r>
                      <a:r>
                        <a:rPr lang="en-IN" sz="1200" b="0" u="none">
                          <a:effectLst/>
                        </a:rPr>
                        <a:t> drastically leading to slower down Climate Change (Le Quéré et al., 2020) For e.g. To reduce 95% CO2 emissions in Oslo &amp; Norway by 2030 (Bjerkan &amp; Seter, 2021)</a:t>
                      </a:r>
                    </a:p>
                    <a:p>
                      <a:pPr lvl="0" algn="just">
                        <a:lnSpc>
                          <a:spcPct val="150000"/>
                        </a:lnSpc>
                        <a:buNone/>
                      </a:pPr>
                      <a:endParaRPr lang="en-IN" sz="1200" b="0" u="none">
                        <a:effectLst/>
                      </a:endParaRPr>
                    </a:p>
                    <a:p>
                      <a:pPr algn="just">
                        <a:lnSpc>
                          <a:spcPct val="150000"/>
                        </a:lnSpc>
                      </a:pPr>
                      <a:r>
                        <a:rPr lang="en-IN" sz="1200" b="0" u="none">
                          <a:effectLst/>
                        </a:rPr>
                        <a:t>Align with  National Transport Plans, for e.g. To achieve Norway National Transport Plan 2018-2029 to be zero emission.(O’Born et al., 2018)</a:t>
                      </a:r>
                      <a:endParaRPr lang="nb-NO" sz="1200" b="0" u="none">
                        <a:effectLst/>
                      </a:endParaRPr>
                    </a:p>
                    <a:p>
                      <a:pPr>
                        <a:lnSpc>
                          <a:spcPct val="150000"/>
                        </a:lnSpc>
                      </a:pPr>
                      <a:endParaRPr lang="nb-NO" sz="1200" b="0" u="none">
                        <a:effectLst/>
                      </a:endParaRPr>
                    </a:p>
                    <a:p>
                      <a:pPr algn="just">
                        <a:lnSpc>
                          <a:spcPct val="150000"/>
                        </a:lnSpc>
                      </a:pPr>
                      <a:endParaRPr lang="nb-NO" sz="1200" b="0" u="none">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IN" sz="1200" b="0" u="none">
                          <a:effectLst/>
                        </a:rPr>
                        <a:t>Improve quality of daily life for their citizens (R. P. Dameri, 2017)</a:t>
                      </a:r>
                      <a:endParaRPr lang="nb-NO" sz="1200" b="0" u="none">
                        <a:effectLst/>
                      </a:endParaRPr>
                    </a:p>
                    <a:p>
                      <a:pPr lvl="0" algn="just">
                        <a:lnSpc>
                          <a:spcPct val="150000"/>
                        </a:lnSpc>
                        <a:buNone/>
                      </a:pPr>
                      <a:endParaRPr lang="en-IN" sz="1200" b="0" u="none">
                        <a:effectLst/>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IN" sz="1200" b="1" u="none">
                          <a:effectLst/>
                        </a:rPr>
                        <a:t>Community building</a:t>
                      </a:r>
                      <a:r>
                        <a:rPr lang="en-IN" sz="1200" b="0" u="none">
                          <a:effectLst/>
                        </a:rPr>
                        <a:t> and citizen engagement</a:t>
                      </a:r>
                    </a:p>
                    <a:p>
                      <a:pPr marL="0" marR="0" lvl="0" indent="0" algn="l">
                        <a:lnSpc>
                          <a:spcPct val="150000"/>
                        </a:lnSpc>
                        <a:spcBef>
                          <a:spcPts val="0"/>
                        </a:spcBef>
                        <a:spcAft>
                          <a:spcPts val="0"/>
                        </a:spcAft>
                        <a:buClrTx/>
                        <a:buSzTx/>
                        <a:buFontTx/>
                        <a:buNone/>
                      </a:pPr>
                      <a:endParaRPr lang="en-IN" sz="1200" b="0" u="none">
                        <a:effectLst/>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IN" sz="1200" b="0" u="none">
                          <a:effectLst/>
                        </a:rPr>
                        <a:t>Providing </a:t>
                      </a:r>
                      <a:r>
                        <a:rPr lang="en-IN" sz="1200" b="1" u="none">
                          <a:effectLst/>
                        </a:rPr>
                        <a:t>customized services</a:t>
                      </a:r>
                      <a:r>
                        <a:rPr lang="en-IN" sz="1200" b="0" u="none">
                          <a:effectLst/>
                        </a:rPr>
                        <a:t> for inhabitants (or visitors)</a:t>
                      </a:r>
                    </a:p>
                    <a:p>
                      <a:pPr marL="0" marR="0" lvl="0" indent="0" algn="l">
                        <a:lnSpc>
                          <a:spcPct val="150000"/>
                        </a:lnSpc>
                        <a:spcBef>
                          <a:spcPts val="0"/>
                        </a:spcBef>
                        <a:spcAft>
                          <a:spcPts val="0"/>
                        </a:spcAft>
                        <a:buClrTx/>
                        <a:buSzTx/>
                        <a:buFontTx/>
                        <a:buNone/>
                      </a:pPr>
                      <a:endParaRPr lang="en-IN" sz="1200" b="0" u="none">
                        <a:effectLst/>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IN" sz="1200" b="0" u="none">
                          <a:effectLst/>
                        </a:rPr>
                        <a:t>Value creation in tourist-oriented municipalities in regional Norway</a:t>
                      </a:r>
                      <a:endParaRPr lang="nb-NO" sz="1200" b="0" u="none">
                        <a:effectLst/>
                      </a:endParaRPr>
                    </a:p>
                    <a:p>
                      <a:pPr>
                        <a:lnSpc>
                          <a:spcPct val="150000"/>
                        </a:lnSpc>
                      </a:pPr>
                      <a:endParaRPr lang="nb-NO" sz="1200" b="0" u="none">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613939"/>
                  </a:ext>
                </a:extLst>
              </a:tr>
            </a:tbl>
          </a:graphicData>
        </a:graphic>
      </p:graphicFrame>
      <p:sp>
        <p:nvSpPr>
          <p:cNvPr id="3" name="Slide Number Placeholder 2">
            <a:extLst>
              <a:ext uri="{FF2B5EF4-FFF2-40B4-BE49-F238E27FC236}">
                <a16:creationId xmlns:a16="http://schemas.microsoft.com/office/drawing/2014/main" id="{DEA6B6FF-D9B6-4035-B8A9-0CA736EFBFB8}"/>
              </a:ext>
            </a:extLst>
          </p:cNvPr>
          <p:cNvSpPr>
            <a:spLocks noGrp="1"/>
          </p:cNvSpPr>
          <p:nvPr>
            <p:ph type="sldNum" sz="quarter" idx="12"/>
          </p:nvPr>
        </p:nvSpPr>
        <p:spPr/>
        <p:txBody>
          <a:bodyPr/>
          <a:lstStyle/>
          <a:p>
            <a:fld id="{BF0BE117-E8BB-4C14-B878-A19F58570E2C}" type="slidenum">
              <a:rPr lang="en-US" smtClean="0"/>
              <a:t>6</a:t>
            </a:fld>
            <a:endParaRPr lang="en-US"/>
          </a:p>
        </p:txBody>
      </p:sp>
    </p:spTree>
    <p:extLst>
      <p:ext uri="{BB962C8B-B14F-4D97-AF65-F5344CB8AC3E}">
        <p14:creationId xmlns:p14="http://schemas.microsoft.com/office/powerpoint/2010/main" val="256259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470900" cy="1135737"/>
          </a:xfrm>
        </p:spPr>
        <p:txBody>
          <a:bodyPr>
            <a:normAutofit/>
          </a:bodyPr>
          <a:lstStyle/>
          <a:p>
            <a:r>
              <a:rPr lang="en-GB" sz="3600" b="1">
                <a:solidFill>
                  <a:srgbClr val="002060"/>
                </a:solidFill>
              </a:rPr>
              <a:t>Different phases and evolution of Smart Cities</a:t>
            </a:r>
            <a:endParaRPr lang="en-US" sz="3600" b="1">
              <a:solidFill>
                <a:srgbClr val="002060"/>
              </a:solidFill>
            </a:endParaRP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txBody>
          <a:bodyPr>
            <a:normAutofit/>
          </a:bodyPr>
          <a:lstStyle/>
          <a:p>
            <a:pPr algn="just"/>
            <a:endParaRPr lang="en-US" sz="2400">
              <a:solidFill>
                <a:schemeClr val="bg1"/>
              </a:solidFill>
            </a:endParaRPr>
          </a:p>
        </p:txBody>
      </p:sp>
      <p:pic>
        <p:nvPicPr>
          <p:cNvPr id="5" name="Picture 4" descr="Cohen (2015): 3 Generations of Smart Cities">
            <a:extLst>
              <a:ext uri="{FF2B5EF4-FFF2-40B4-BE49-F238E27FC236}">
                <a16:creationId xmlns:a16="http://schemas.microsoft.com/office/drawing/2014/main" id="{F0B799B1-E14C-481D-AA98-BC585DC06F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571" y="2546350"/>
            <a:ext cx="6543675" cy="2185988"/>
          </a:xfrm>
          <a:prstGeom prst="rect">
            <a:avLst/>
          </a:prstGeom>
          <a:noFill/>
          <a:ln>
            <a:noFill/>
          </a:ln>
        </p:spPr>
      </p:pic>
      <p:sp>
        <p:nvSpPr>
          <p:cNvPr id="6" name="Slide Number Placeholder 5">
            <a:extLst>
              <a:ext uri="{FF2B5EF4-FFF2-40B4-BE49-F238E27FC236}">
                <a16:creationId xmlns:a16="http://schemas.microsoft.com/office/drawing/2014/main" id="{1BCD9036-EF2E-4CC5-8A98-860AD4A7CA66}"/>
              </a:ext>
            </a:extLst>
          </p:cNvPr>
          <p:cNvSpPr>
            <a:spLocks noGrp="1"/>
          </p:cNvSpPr>
          <p:nvPr>
            <p:ph type="sldNum" sz="quarter" idx="12"/>
          </p:nvPr>
        </p:nvSpPr>
        <p:spPr/>
        <p:txBody>
          <a:bodyPr/>
          <a:lstStyle/>
          <a:p>
            <a:fld id="{BF0BE117-E8BB-4C14-B878-A19F58570E2C}" type="slidenum">
              <a:rPr lang="en-US" smtClean="0"/>
              <a:t>7</a:t>
            </a:fld>
            <a:endParaRPr lang="en-US"/>
          </a:p>
        </p:txBody>
      </p:sp>
    </p:spTree>
    <p:extLst>
      <p:ext uri="{BB962C8B-B14F-4D97-AF65-F5344CB8AC3E}">
        <p14:creationId xmlns:p14="http://schemas.microsoft.com/office/powerpoint/2010/main" val="40899979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What is Smart Mobility</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txBody>
          <a:bodyPr>
            <a:normAutofit/>
          </a:bodyPr>
          <a:lstStyle/>
          <a:p>
            <a:pPr algn="just"/>
            <a:r>
              <a:rPr lang="en-GB" sz="2400">
                <a:solidFill>
                  <a:schemeClr val="bg1"/>
                </a:solidFill>
              </a:rPr>
              <a:t>“the use of </a:t>
            </a:r>
            <a:r>
              <a:rPr lang="en-GB" sz="2400" b="1">
                <a:solidFill>
                  <a:schemeClr val="bg1"/>
                </a:solidFill>
              </a:rPr>
              <a:t>Information and Communication Technology </a:t>
            </a:r>
            <a:r>
              <a:rPr lang="en-GB" sz="2400">
                <a:solidFill>
                  <a:schemeClr val="bg1"/>
                </a:solidFill>
              </a:rPr>
              <a:t>in modern transport technologies to improve </a:t>
            </a:r>
            <a:r>
              <a:rPr lang="en-GB" sz="2400" b="1">
                <a:solidFill>
                  <a:schemeClr val="bg1"/>
                </a:solidFill>
              </a:rPr>
              <a:t>urban traffic</a:t>
            </a:r>
            <a:r>
              <a:rPr lang="en-GB" sz="2400">
                <a:solidFill>
                  <a:schemeClr val="bg1"/>
                </a:solidFill>
              </a:rPr>
              <a:t>”. (Albino et al., 2015). </a:t>
            </a:r>
          </a:p>
          <a:p>
            <a:pPr algn="just"/>
            <a:r>
              <a:rPr lang="en-GB" sz="2400">
                <a:solidFill>
                  <a:schemeClr val="bg1"/>
                </a:solidFill>
              </a:rPr>
              <a:t>“is a concept of comprehensive and smarter future traffic service in combination with </a:t>
            </a:r>
            <a:r>
              <a:rPr lang="en-GB" sz="2400" b="1">
                <a:solidFill>
                  <a:schemeClr val="bg1"/>
                </a:solidFill>
              </a:rPr>
              <a:t>smart technology</a:t>
            </a:r>
            <a:r>
              <a:rPr lang="en-GB" sz="2400">
                <a:solidFill>
                  <a:schemeClr val="bg1"/>
                </a:solidFill>
              </a:rPr>
              <a:t>. A Smart Mobility society is realized by means of the current intelligent traffic systems”. (Chun &amp; Lee, 2015). </a:t>
            </a:r>
          </a:p>
          <a:p>
            <a:pPr algn="just"/>
            <a:r>
              <a:rPr lang="en-GB" sz="2400">
                <a:solidFill>
                  <a:schemeClr val="bg1"/>
                </a:solidFill>
              </a:rPr>
              <a:t>“local and supra-local accessibility, availability of ICTs, modern, sustainable and </a:t>
            </a:r>
            <a:r>
              <a:rPr lang="en-GB" sz="2400" b="1">
                <a:solidFill>
                  <a:schemeClr val="bg1"/>
                </a:solidFill>
              </a:rPr>
              <a:t>safe transport systems</a:t>
            </a:r>
            <a:r>
              <a:rPr lang="en-GB" sz="2400">
                <a:solidFill>
                  <a:schemeClr val="bg1"/>
                </a:solidFill>
              </a:rPr>
              <a:t>”. (</a:t>
            </a:r>
            <a:r>
              <a:rPr lang="en-GB" sz="2400" err="1">
                <a:solidFill>
                  <a:schemeClr val="bg1"/>
                </a:solidFill>
              </a:rPr>
              <a:t>Faria</a:t>
            </a:r>
            <a:r>
              <a:rPr lang="en-GB" sz="2400">
                <a:solidFill>
                  <a:schemeClr val="bg1"/>
                </a:solidFill>
              </a:rPr>
              <a:t> et al., 2017). </a:t>
            </a:r>
          </a:p>
          <a:p>
            <a:pPr algn="just"/>
            <a:r>
              <a:rPr lang="en-GB" sz="2400">
                <a:solidFill>
                  <a:schemeClr val="bg1"/>
                </a:solidFill>
              </a:rPr>
              <a:t>The aim is “</a:t>
            </a:r>
            <a:r>
              <a:rPr lang="en-GB" sz="2400">
                <a:solidFill>
                  <a:srgbClr val="FF0000"/>
                </a:solidFill>
              </a:rPr>
              <a:t>Zero Emissions</a:t>
            </a:r>
            <a:r>
              <a:rPr lang="en-GB" sz="2400">
                <a:solidFill>
                  <a:schemeClr val="bg1"/>
                </a:solidFill>
              </a:rPr>
              <a:t>, </a:t>
            </a:r>
            <a:r>
              <a:rPr lang="en-GB" sz="2400">
                <a:solidFill>
                  <a:srgbClr val="FF0000"/>
                </a:solidFill>
              </a:rPr>
              <a:t>Zero Accidents</a:t>
            </a:r>
            <a:r>
              <a:rPr lang="en-GB" sz="2400">
                <a:solidFill>
                  <a:schemeClr val="bg1"/>
                </a:solidFill>
              </a:rPr>
              <a:t>, </a:t>
            </a:r>
            <a:r>
              <a:rPr lang="en-GB" sz="2400">
                <a:solidFill>
                  <a:srgbClr val="FF0000"/>
                </a:solidFill>
              </a:rPr>
              <a:t>Zero Ownership</a:t>
            </a:r>
            <a:r>
              <a:rPr lang="en-GB" sz="2400">
                <a:solidFill>
                  <a:schemeClr val="bg1"/>
                </a:solidFill>
              </a:rPr>
              <a:t>” (</a:t>
            </a:r>
            <a:r>
              <a:rPr lang="en-GB" sz="2400" err="1">
                <a:solidFill>
                  <a:schemeClr val="bg1"/>
                </a:solidFill>
              </a:rPr>
              <a:t>Neckermann</a:t>
            </a:r>
            <a:r>
              <a:rPr lang="en-GB" sz="2400">
                <a:solidFill>
                  <a:schemeClr val="bg1"/>
                </a:solidFill>
              </a:rPr>
              <a:t>, 2015).</a:t>
            </a:r>
            <a:endParaRPr lang="en-US" sz="2400">
              <a:solidFill>
                <a:schemeClr val="bg1"/>
              </a:solidFill>
            </a:endParaRPr>
          </a:p>
        </p:txBody>
      </p:sp>
      <p:sp>
        <p:nvSpPr>
          <p:cNvPr id="5" name="TextBox 4">
            <a:extLst>
              <a:ext uri="{FF2B5EF4-FFF2-40B4-BE49-F238E27FC236}">
                <a16:creationId xmlns:a16="http://schemas.microsoft.com/office/drawing/2014/main" id="{821DE62D-F8AD-4331-A699-21ECB38533B8}"/>
              </a:ext>
            </a:extLst>
          </p:cNvPr>
          <p:cNvSpPr txBox="1"/>
          <p:nvPr/>
        </p:nvSpPr>
        <p:spPr>
          <a:xfrm>
            <a:off x="-3181" y="5949623"/>
            <a:ext cx="9147182" cy="830997"/>
          </a:xfrm>
          <a:prstGeom prst="rect">
            <a:avLst/>
          </a:prstGeom>
          <a:noFill/>
        </p:spPr>
        <p:txBody>
          <a:bodyPr wrap="square" rtlCol="0">
            <a:spAutoFit/>
          </a:bodyPr>
          <a:lstStyle/>
          <a:p>
            <a:pPr algn="ctr"/>
            <a:r>
              <a:rPr lang="en-US" sz="2400" b="1">
                <a:solidFill>
                  <a:srgbClr val="FF0000"/>
                </a:solidFill>
              </a:rPr>
              <a:t>+ Customized transport services </a:t>
            </a:r>
          </a:p>
          <a:p>
            <a:pPr algn="ctr"/>
            <a:r>
              <a:rPr lang="en-US" sz="2400" b="1">
                <a:solidFill>
                  <a:srgbClr val="FF0000"/>
                </a:solidFill>
              </a:rPr>
              <a:t>+ Improved Citizens’ accessibility to transport service</a:t>
            </a:r>
          </a:p>
        </p:txBody>
      </p:sp>
      <p:sp>
        <p:nvSpPr>
          <p:cNvPr id="6" name="Slide Number Placeholder 5">
            <a:extLst>
              <a:ext uri="{FF2B5EF4-FFF2-40B4-BE49-F238E27FC236}">
                <a16:creationId xmlns:a16="http://schemas.microsoft.com/office/drawing/2014/main" id="{EFE38AC7-AA3D-40CD-8186-0441AC41099C}"/>
              </a:ext>
            </a:extLst>
          </p:cNvPr>
          <p:cNvSpPr>
            <a:spLocks noGrp="1"/>
          </p:cNvSpPr>
          <p:nvPr>
            <p:ph type="sldNum" sz="quarter" idx="12"/>
          </p:nvPr>
        </p:nvSpPr>
        <p:spPr/>
        <p:txBody>
          <a:bodyPr/>
          <a:lstStyle/>
          <a:p>
            <a:fld id="{BF0BE117-E8BB-4C14-B878-A19F58570E2C}" type="slidenum">
              <a:rPr lang="en-US" smtClean="0"/>
              <a:t>8</a:t>
            </a:fld>
            <a:endParaRPr lang="en-US"/>
          </a:p>
        </p:txBody>
      </p:sp>
    </p:spTree>
    <p:extLst>
      <p:ext uri="{BB962C8B-B14F-4D97-AF65-F5344CB8AC3E}">
        <p14:creationId xmlns:p14="http://schemas.microsoft.com/office/powerpoint/2010/main" val="226026586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3.jpeg">
            <a:extLst>
              <a:ext uri="{FF2B5EF4-FFF2-40B4-BE49-F238E27FC236}">
                <a16:creationId xmlns:a16="http://schemas.microsoft.com/office/drawing/2014/main" id="{B4E6F8ED-E712-4029-93E6-81A48745146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l="12654" r="12654"/>
          <a:stretch/>
        </p:blipFill>
        <p:spPr>
          <a:xfrm>
            <a:off x="-3182" y="10"/>
            <a:ext cx="9147182" cy="685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439E5D94-9D41-4F6F-9527-AEF2362AC8AE}"/>
              </a:ext>
            </a:extLst>
          </p:cNvPr>
          <p:cNvSpPr>
            <a:spLocks noGrp="1"/>
          </p:cNvSpPr>
          <p:nvPr>
            <p:ph type="title"/>
          </p:nvPr>
        </p:nvSpPr>
        <p:spPr>
          <a:xfrm>
            <a:off x="482600" y="321734"/>
            <a:ext cx="8178799" cy="1135737"/>
          </a:xfrm>
        </p:spPr>
        <p:txBody>
          <a:bodyPr>
            <a:normAutofit/>
          </a:bodyPr>
          <a:lstStyle/>
          <a:p>
            <a:r>
              <a:rPr lang="en-US" sz="3600" b="1">
                <a:solidFill>
                  <a:srgbClr val="002060"/>
                </a:solidFill>
              </a:rPr>
              <a:t>Mobility system </a:t>
            </a:r>
          </a:p>
        </p:txBody>
      </p:sp>
      <p:sp>
        <p:nvSpPr>
          <p:cNvPr id="3" name="Content Placeholder 2">
            <a:extLst>
              <a:ext uri="{FF2B5EF4-FFF2-40B4-BE49-F238E27FC236}">
                <a16:creationId xmlns:a16="http://schemas.microsoft.com/office/drawing/2014/main" id="{DA883C47-7524-499E-BBAE-4F9ADE00E462}"/>
              </a:ext>
            </a:extLst>
          </p:cNvPr>
          <p:cNvSpPr>
            <a:spLocks noGrp="1"/>
          </p:cNvSpPr>
          <p:nvPr>
            <p:ph idx="1"/>
          </p:nvPr>
        </p:nvSpPr>
        <p:spPr>
          <a:xfrm>
            <a:off x="482600" y="1782981"/>
            <a:ext cx="8178799" cy="4393982"/>
          </a:xfrm>
        </p:spPr>
        <p:style>
          <a:lnRef idx="2">
            <a:schemeClr val="accent1"/>
          </a:lnRef>
          <a:fillRef idx="1">
            <a:schemeClr val="lt1"/>
          </a:fillRef>
          <a:effectRef idx="0">
            <a:schemeClr val="accent1"/>
          </a:effectRef>
          <a:fontRef idx="minor">
            <a:schemeClr val="dk1"/>
          </a:fontRef>
        </p:style>
        <p:txBody>
          <a:bodyPr>
            <a:normAutofit/>
          </a:bodyPr>
          <a:lstStyle/>
          <a:p>
            <a:pPr algn="just"/>
            <a:endParaRPr lang="en-US" sz="2400">
              <a:solidFill>
                <a:schemeClr val="bg1"/>
              </a:solidFill>
            </a:endParaRPr>
          </a:p>
        </p:txBody>
      </p:sp>
      <p:grpSp>
        <p:nvGrpSpPr>
          <p:cNvPr id="5" name="Group 4">
            <a:extLst>
              <a:ext uri="{FF2B5EF4-FFF2-40B4-BE49-F238E27FC236}">
                <a16:creationId xmlns:a16="http://schemas.microsoft.com/office/drawing/2014/main" id="{D42AF367-A8AC-4335-9461-32FC5ABC3EEA}"/>
              </a:ext>
            </a:extLst>
          </p:cNvPr>
          <p:cNvGrpSpPr/>
          <p:nvPr/>
        </p:nvGrpSpPr>
        <p:grpSpPr>
          <a:xfrm>
            <a:off x="664371" y="2210703"/>
            <a:ext cx="7654128" cy="3538537"/>
            <a:chOff x="1007271" y="2166938"/>
            <a:chExt cx="6879429" cy="3290887"/>
          </a:xfrm>
        </p:grpSpPr>
        <p:sp>
          <p:nvSpPr>
            <p:cNvPr id="6" name="Flowchart: Alternate Process 5">
              <a:extLst>
                <a:ext uri="{FF2B5EF4-FFF2-40B4-BE49-F238E27FC236}">
                  <a16:creationId xmlns:a16="http://schemas.microsoft.com/office/drawing/2014/main" id="{0E89AC0C-5FEE-431C-AB36-2922FEEDEF3E}"/>
                </a:ext>
              </a:extLst>
            </p:cNvPr>
            <p:cNvSpPr/>
            <p:nvPr/>
          </p:nvSpPr>
          <p:spPr>
            <a:xfrm>
              <a:off x="4572000" y="2166938"/>
              <a:ext cx="1871663" cy="51435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a:t>Economic/General trends</a:t>
              </a:r>
            </a:p>
          </p:txBody>
        </p:sp>
        <p:sp>
          <p:nvSpPr>
            <p:cNvPr id="7" name="Flowchart: Alternate Process 6">
              <a:extLst>
                <a:ext uri="{FF2B5EF4-FFF2-40B4-BE49-F238E27FC236}">
                  <a16:creationId xmlns:a16="http://schemas.microsoft.com/office/drawing/2014/main" id="{6250CF67-C5BA-4076-B7E9-082C186B7A67}"/>
                </a:ext>
              </a:extLst>
            </p:cNvPr>
            <p:cNvSpPr/>
            <p:nvPr/>
          </p:nvSpPr>
          <p:spPr>
            <a:xfrm>
              <a:off x="4572000" y="2986684"/>
              <a:ext cx="1871663"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a:t>Mobility Demand </a:t>
              </a:r>
            </a:p>
          </p:txBody>
        </p:sp>
        <p:sp>
          <p:nvSpPr>
            <p:cNvPr id="8" name="Flowchart: Alternate Process 7">
              <a:extLst>
                <a:ext uri="{FF2B5EF4-FFF2-40B4-BE49-F238E27FC236}">
                  <a16:creationId xmlns:a16="http://schemas.microsoft.com/office/drawing/2014/main" id="{CA6F67D3-D8D3-40D5-A5BC-D54F41BC6281}"/>
                </a:ext>
              </a:extLst>
            </p:cNvPr>
            <p:cNvSpPr/>
            <p:nvPr/>
          </p:nvSpPr>
          <p:spPr>
            <a:xfrm>
              <a:off x="4572000" y="3813572"/>
              <a:ext cx="1871663"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a:t>Mobility Service</a:t>
              </a:r>
            </a:p>
          </p:txBody>
        </p:sp>
        <p:sp>
          <p:nvSpPr>
            <p:cNvPr id="9" name="Flowchart: Alternate Process 8">
              <a:extLst>
                <a:ext uri="{FF2B5EF4-FFF2-40B4-BE49-F238E27FC236}">
                  <a16:creationId xmlns:a16="http://schemas.microsoft.com/office/drawing/2014/main" id="{45F64256-B12F-494B-9C96-29E7A4748ED2}"/>
                </a:ext>
              </a:extLst>
            </p:cNvPr>
            <p:cNvSpPr/>
            <p:nvPr/>
          </p:nvSpPr>
          <p:spPr>
            <a:xfrm>
              <a:off x="5765007" y="4640461"/>
              <a:ext cx="1871663"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a:t>Mobility Infrastructure</a:t>
              </a:r>
            </a:p>
          </p:txBody>
        </p:sp>
        <p:sp>
          <p:nvSpPr>
            <p:cNvPr id="10" name="Arrow: Up-Down 9">
              <a:extLst>
                <a:ext uri="{FF2B5EF4-FFF2-40B4-BE49-F238E27FC236}">
                  <a16:creationId xmlns:a16="http://schemas.microsoft.com/office/drawing/2014/main" id="{0B1C1E78-2A28-4A54-A817-0654A1ADCA41}"/>
                </a:ext>
              </a:extLst>
            </p:cNvPr>
            <p:cNvSpPr/>
            <p:nvPr/>
          </p:nvSpPr>
          <p:spPr>
            <a:xfrm>
              <a:off x="5450682" y="2722959"/>
              <a:ext cx="114300" cy="2482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Arrow: Up-Down 10">
              <a:extLst>
                <a:ext uri="{FF2B5EF4-FFF2-40B4-BE49-F238E27FC236}">
                  <a16:creationId xmlns:a16="http://schemas.microsoft.com/office/drawing/2014/main" id="{533BFFD5-CBDB-4231-A404-6A9662829870}"/>
                </a:ext>
              </a:extLst>
            </p:cNvPr>
            <p:cNvSpPr/>
            <p:nvPr/>
          </p:nvSpPr>
          <p:spPr>
            <a:xfrm>
              <a:off x="5450682" y="3529310"/>
              <a:ext cx="114300" cy="2482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Alternate Process 11">
              <a:extLst>
                <a:ext uri="{FF2B5EF4-FFF2-40B4-BE49-F238E27FC236}">
                  <a16:creationId xmlns:a16="http://schemas.microsoft.com/office/drawing/2014/main" id="{CB1F1056-5633-48C5-A6BB-2B3FB3D30CCF}"/>
                </a:ext>
              </a:extLst>
            </p:cNvPr>
            <p:cNvSpPr/>
            <p:nvPr/>
          </p:nvSpPr>
          <p:spPr>
            <a:xfrm>
              <a:off x="3393282" y="4640461"/>
              <a:ext cx="1871663" cy="5143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a:t>Mobility Modality </a:t>
              </a:r>
            </a:p>
          </p:txBody>
        </p:sp>
        <p:sp>
          <p:nvSpPr>
            <p:cNvPr id="13" name="Arrow: Up-Down 12">
              <a:extLst>
                <a:ext uri="{FF2B5EF4-FFF2-40B4-BE49-F238E27FC236}">
                  <a16:creationId xmlns:a16="http://schemas.microsoft.com/office/drawing/2014/main" id="{7DD4A49D-750D-4D8B-83E7-29D6956855A1}"/>
                </a:ext>
              </a:extLst>
            </p:cNvPr>
            <p:cNvSpPr/>
            <p:nvPr/>
          </p:nvSpPr>
          <p:spPr>
            <a:xfrm rot="2414835">
              <a:off x="5007770" y="4362153"/>
              <a:ext cx="114300" cy="2482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Arrow: Up-Down 13">
              <a:extLst>
                <a:ext uri="{FF2B5EF4-FFF2-40B4-BE49-F238E27FC236}">
                  <a16:creationId xmlns:a16="http://schemas.microsoft.com/office/drawing/2014/main" id="{04F3E38D-F43F-4B31-AFE2-D2745AE534C3}"/>
                </a:ext>
              </a:extLst>
            </p:cNvPr>
            <p:cNvSpPr/>
            <p:nvPr/>
          </p:nvSpPr>
          <p:spPr>
            <a:xfrm rot="19208876">
              <a:off x="5936457" y="4359772"/>
              <a:ext cx="114300" cy="2482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Arrow: Up-Down 14">
              <a:extLst>
                <a:ext uri="{FF2B5EF4-FFF2-40B4-BE49-F238E27FC236}">
                  <a16:creationId xmlns:a16="http://schemas.microsoft.com/office/drawing/2014/main" id="{6F729641-154A-4299-8BC4-D686D99C6A75}"/>
                </a:ext>
              </a:extLst>
            </p:cNvPr>
            <p:cNvSpPr/>
            <p:nvPr/>
          </p:nvSpPr>
          <p:spPr>
            <a:xfrm rot="5400000">
              <a:off x="5453805" y="4677521"/>
              <a:ext cx="98228" cy="42416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lowchart: Alternate Process 15">
              <a:extLst>
                <a:ext uri="{FF2B5EF4-FFF2-40B4-BE49-F238E27FC236}">
                  <a16:creationId xmlns:a16="http://schemas.microsoft.com/office/drawing/2014/main" id="{A0D3A35A-E744-415A-BDBE-E0F97C5B61F4}"/>
                </a:ext>
              </a:extLst>
            </p:cNvPr>
            <p:cNvSpPr/>
            <p:nvPr/>
          </p:nvSpPr>
          <p:spPr>
            <a:xfrm>
              <a:off x="1007271" y="4638680"/>
              <a:ext cx="1871663" cy="51435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350"/>
                <a:t>Energy Infrastructure</a:t>
              </a:r>
            </a:p>
          </p:txBody>
        </p:sp>
        <p:sp>
          <p:nvSpPr>
            <p:cNvPr id="17" name="Arrow: Up-Down 16">
              <a:extLst>
                <a:ext uri="{FF2B5EF4-FFF2-40B4-BE49-F238E27FC236}">
                  <a16:creationId xmlns:a16="http://schemas.microsoft.com/office/drawing/2014/main" id="{52744C30-0459-49A6-B45B-832083DB51E4}"/>
                </a:ext>
              </a:extLst>
            </p:cNvPr>
            <p:cNvSpPr/>
            <p:nvPr/>
          </p:nvSpPr>
          <p:spPr>
            <a:xfrm rot="5400000">
              <a:off x="3104854" y="4656980"/>
              <a:ext cx="98228" cy="42416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653A7CE0-A2A2-4D90-89B0-3890D75E4B45}"/>
                </a:ext>
              </a:extLst>
            </p:cNvPr>
            <p:cNvSpPr/>
            <p:nvPr/>
          </p:nvSpPr>
          <p:spPr>
            <a:xfrm>
              <a:off x="3181350" y="2819400"/>
              <a:ext cx="4705350" cy="26384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18">
            <a:extLst>
              <a:ext uri="{FF2B5EF4-FFF2-40B4-BE49-F238E27FC236}">
                <a16:creationId xmlns:a16="http://schemas.microsoft.com/office/drawing/2014/main" id="{78674ADA-A1FE-46B9-942E-5C40B1A089F9}"/>
              </a:ext>
            </a:extLst>
          </p:cNvPr>
          <p:cNvSpPr>
            <a:spLocks noGrp="1"/>
          </p:cNvSpPr>
          <p:nvPr>
            <p:ph type="sldNum" sz="quarter" idx="12"/>
          </p:nvPr>
        </p:nvSpPr>
        <p:spPr/>
        <p:txBody>
          <a:bodyPr/>
          <a:lstStyle/>
          <a:p>
            <a:fld id="{BF0BE117-E8BB-4C14-B878-A19F58570E2C}" type="slidenum">
              <a:rPr lang="en-US" smtClean="0"/>
              <a:t>9</a:t>
            </a:fld>
            <a:endParaRPr lang="en-US"/>
          </a:p>
        </p:txBody>
      </p:sp>
    </p:spTree>
    <p:extLst>
      <p:ext uri="{BB962C8B-B14F-4D97-AF65-F5344CB8AC3E}">
        <p14:creationId xmlns:p14="http://schemas.microsoft.com/office/powerpoint/2010/main" val="309056752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3817BCCFCADC46AF3DFC2658F642EC" ma:contentTypeVersion="12" ma:contentTypeDescription="Create a new document." ma:contentTypeScope="" ma:versionID="d2cc7f691abe324f491d38aa9ce1a197">
  <xsd:schema xmlns:xsd="http://www.w3.org/2001/XMLSchema" xmlns:xs="http://www.w3.org/2001/XMLSchema" xmlns:p="http://schemas.microsoft.com/office/2006/metadata/properties" xmlns:ns2="471e4506-7d46-41d0-a504-15bb54bd1bd8" xmlns:ns3="40918d86-9d3f-4b22-b3c1-500972b7dd25" targetNamespace="http://schemas.microsoft.com/office/2006/metadata/properties" ma:root="true" ma:fieldsID="9245fa3a453798a069de31c50253d5a9" ns2:_="" ns3:_="">
    <xsd:import namespace="471e4506-7d46-41d0-a504-15bb54bd1bd8"/>
    <xsd:import namespace="40918d86-9d3f-4b22-b3c1-500972b7dd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1e4506-7d46-41d0-a504-15bb54bd1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d912fff-f0be-4533-ba2b-d4ff65658f5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918d86-9d3f-4b22-b3c1-500972b7dd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778714-e8b6-4db3-bc65-7c9c352ee39e}" ma:internalName="TaxCatchAll" ma:showField="CatchAllData" ma:web="40918d86-9d3f-4b22-b3c1-500972b7dd2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0918d86-9d3f-4b22-b3c1-500972b7dd25" xsi:nil="true"/>
    <lcf76f155ced4ddcb4097134ff3c332f xmlns="471e4506-7d46-41d0-a504-15bb54bd1bd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334073-D5D2-497A-9DD0-AB281D95EEA7}">
  <ds:schemaRefs>
    <ds:schemaRef ds:uri="40918d86-9d3f-4b22-b3c1-500972b7dd25"/>
    <ds:schemaRef ds:uri="471e4506-7d46-41d0-a504-15bb54bd1b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B1226F-B261-4EE1-80DC-8B6D53E48836}">
  <ds:schemaRefs>
    <ds:schemaRef ds:uri="40918d86-9d3f-4b22-b3c1-500972b7dd25"/>
    <ds:schemaRef ds:uri="471e4506-7d46-41d0-a504-15bb54bd1b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FCE2804-E98F-4621-8DE0-FC5DBBBBB3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2035</Words>
  <Application>Microsoft Office PowerPoint</Application>
  <PresentationFormat>On-screen Show (4:3)</PresentationFormat>
  <Paragraphs>271</Paragraphs>
  <Slides>42</Slides>
  <Notes>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Aharoni</vt:lpstr>
      <vt:lpstr>Arial</vt:lpstr>
      <vt:lpstr>Arial</vt:lpstr>
      <vt:lpstr>Calibri</vt:lpstr>
      <vt:lpstr>Calibri Light</vt:lpstr>
      <vt:lpstr>Source Sans Pro</vt:lpstr>
      <vt:lpstr>Verdana</vt:lpstr>
      <vt:lpstr>Office Theme</vt:lpstr>
      <vt:lpstr>Smart City and Smart Mobility Business Models:  A Review of the State-of-the-Art</vt:lpstr>
      <vt:lpstr>Outline</vt:lpstr>
      <vt:lpstr>Part 1:  Overview of basic concepts</vt:lpstr>
      <vt:lpstr>Smart City</vt:lpstr>
      <vt:lpstr>Smart Cities Wheel Model</vt:lpstr>
      <vt:lpstr>Overview of the goals of a Smart City</vt:lpstr>
      <vt:lpstr>Different phases and evolution of Smart Cities</vt:lpstr>
      <vt:lpstr>What is Smart Mobility</vt:lpstr>
      <vt:lpstr>Mobility system </vt:lpstr>
      <vt:lpstr>Smart Mobility system </vt:lpstr>
      <vt:lpstr>Dimensions of Smart Mobility</vt:lpstr>
      <vt:lpstr>Smart Mobility Stakeholders </vt:lpstr>
      <vt:lpstr>Trends influencing Smart Mobility</vt:lpstr>
      <vt:lpstr>Part 2:  Business models for Smart Mobility </vt:lpstr>
      <vt:lpstr>Business model definition</vt:lpstr>
      <vt:lpstr>The role and steps in Business Design</vt:lpstr>
      <vt:lpstr>Business model Canvas</vt:lpstr>
      <vt:lpstr>Business model Canvas</vt:lpstr>
      <vt:lpstr>Business model Canvas: one example</vt:lpstr>
      <vt:lpstr>Sustainable Business Model Canvas</vt:lpstr>
      <vt:lpstr>Sustainable Business Model Canvas</vt:lpstr>
      <vt:lpstr>Service-dominant Business Model </vt:lpstr>
      <vt:lpstr>Smart City Business Model </vt:lpstr>
      <vt:lpstr>Smart Mobility Business Model Framework</vt:lpstr>
      <vt:lpstr>More examples of Smart Mobility Business Model</vt:lpstr>
      <vt:lpstr>Part 3:  Evaluating business models for Smart Mobility </vt:lpstr>
      <vt:lpstr>The Logic for Evaluating Smart Mobility Business Models </vt:lpstr>
      <vt:lpstr>Smart City Ecosystems</vt:lpstr>
      <vt:lpstr>Smart City Ecosystems</vt:lpstr>
      <vt:lpstr>Smart City Ecosystems</vt:lpstr>
      <vt:lpstr>Evaluation framework for Smart Mobility Business Models </vt:lpstr>
      <vt:lpstr>Evaluation framework for Smart Mobility Business Models </vt:lpstr>
      <vt:lpstr>Evaluation framework for Smart Mobility Business Models </vt:lpstr>
      <vt:lpstr>Evaluation framework for Smart Mobility Business Models </vt:lpstr>
      <vt:lpstr>Evaluation framework for Smart Mobility Business Models </vt:lpstr>
      <vt:lpstr>Evaluation framework for Smart Mobility Business Models </vt:lpstr>
      <vt:lpstr>The value dynamics and risks in the Evaluation framework</vt:lpstr>
      <vt:lpstr>The value dynamics and risks in the Evaluation framework</vt:lpstr>
      <vt:lpstr>The value dynamics and risks in the Evaluation framework</vt:lpstr>
      <vt:lpstr>Part 4:  Next steps </vt:lpstr>
      <vt:lpstr>Some possible next steps</vt:lpstr>
      <vt:lpstr>Thanks for your attention!                             Behzad.Behdani@usn.no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Behzad Behdani</dc:creator>
  <cp:lastModifiedBy>Behzad Behdani</cp:lastModifiedBy>
  <cp:revision>5</cp:revision>
  <dcterms:created xsi:type="dcterms:W3CDTF">2022-05-19T15:37:50Z</dcterms:created>
  <dcterms:modified xsi:type="dcterms:W3CDTF">2022-05-30T13:47:52Z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0x010100623817BCCFCADC46AF3DFC2658F642EC</vt:lpwstr>
  </property>
  <property fmtid="{D5CDD505-2E9C-101B-9397-08002B2CF9AE}" pid="3" name="MediaServiceImageTags">
    <vt:lpwstr/>
  </property>
</Properties>
</file>